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1" r:id="rId2"/>
    <p:sldId id="313" r:id="rId3"/>
    <p:sldId id="335" r:id="rId4"/>
    <p:sldId id="325" r:id="rId5"/>
    <p:sldId id="334" r:id="rId6"/>
    <p:sldId id="326" r:id="rId7"/>
    <p:sldId id="336" r:id="rId8"/>
    <p:sldId id="337" r:id="rId9"/>
    <p:sldId id="339" r:id="rId10"/>
    <p:sldId id="340" r:id="rId11"/>
    <p:sldId id="338" r:id="rId12"/>
    <p:sldId id="341" r:id="rId13"/>
    <p:sldId id="342" r:id="rId14"/>
    <p:sldId id="343" r:id="rId15"/>
    <p:sldId id="344" r:id="rId16"/>
    <p:sldId id="347" r:id="rId17"/>
    <p:sldId id="346" r:id="rId18"/>
    <p:sldId id="345" r:id="rId19"/>
    <p:sldId id="348" r:id="rId20"/>
    <p:sldId id="350" r:id="rId21"/>
    <p:sldId id="349" r:id="rId22"/>
    <p:sldId id="269" r:id="rId2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99" userDrawn="1">
          <p15:clr>
            <a:srgbClr val="A4A3A4"/>
          </p15:clr>
        </p15:guide>
        <p15:guide id="2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68C1F"/>
    <a:srgbClr val="F78B1D"/>
    <a:srgbClr val="1E67AF"/>
    <a:srgbClr val="F5800B"/>
    <a:srgbClr val="4F4F4F"/>
    <a:srgbClr val="FCD3AA"/>
    <a:srgbClr val="F9B877"/>
    <a:srgbClr val="FCD9B6"/>
    <a:srgbClr val="EE7455"/>
    <a:srgbClr val="FEF6F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961" autoAdjust="0"/>
    <p:restoredTop sz="99754" autoAdjust="0"/>
  </p:normalViewPr>
  <p:slideViewPr>
    <p:cSldViewPr snapToGrid="0" snapToObjects="1">
      <p:cViewPr>
        <p:scale>
          <a:sx n="75" d="100"/>
          <a:sy n="75" d="100"/>
        </p:scale>
        <p:origin x="144" y="-684"/>
      </p:cViewPr>
      <p:guideLst>
        <p:guide orient="horz" pos="799"/>
        <p:guide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116F-C964-A842-8C0B-A3EC71278A5B}" type="datetimeFigureOut">
              <a:rPr lang="en-US" smtClean="0"/>
              <a:pPr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3D5F-FCE8-7045-A9AB-B2A73CB40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98602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D22DC-3AA2-FD46-BFD6-DC46E9E9B760}" type="datetimeFigureOut">
              <a:rPr lang="en-US" smtClean="0"/>
              <a:pPr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E365E-E4E3-CE44-A987-7FC63394D2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04579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linkedin.com/company/niit-technologies-limited?trk=tyah&amp;trkInfo=clickedVertical:company,clickedEntityId:271908,idx:2-2-5,tarId:1452513262105,tas:NIIT" TargetMode="External"/><Relationship Id="rId7" Type="http://schemas.openxmlformats.org/officeDocument/2006/relationships/hyperlink" Target="https://www.youtube.com/user/niittechnologiesltd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hyperlink" Target="https://twitter.com/NIITTech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niit.tech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444" t="-1" r="-1" b="-4444"/>
          <a:stretch/>
        </p:blipFill>
        <p:spPr>
          <a:xfrm>
            <a:off x="-324853" y="1322"/>
            <a:ext cx="12511391" cy="7039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1" y="1526031"/>
            <a:ext cx="1385300" cy="1026669"/>
          </a:xfrm>
          <a:prstGeom prst="rect">
            <a:avLst/>
          </a:prstGeom>
        </p:spPr>
      </p:pic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63442" y="3911601"/>
            <a:ext cx="7061308" cy="825836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30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 sz="2666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>
              <a:buNone/>
              <a:defRPr sz="2399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70815" y="4832688"/>
            <a:ext cx="705393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 sz="2666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>
              <a:buNone/>
              <a:defRPr sz="2399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IN" dirty="0"/>
          </a:p>
        </p:txBody>
      </p:sp>
      <p:sp>
        <p:nvSpPr>
          <p:cNvPr id="10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7610475" y="6096338"/>
            <a:ext cx="4042976" cy="379968"/>
          </a:xfrm>
          <a:prstGeom prst="rect">
            <a:avLst/>
          </a:prstGeom>
        </p:spPr>
        <p:txBody>
          <a:bodyPr wrap="square" lIns="91440" tIns="91440" rIns="91440" bIns="91440" anchor="ctr">
            <a:noAutofit/>
          </a:bodyPr>
          <a:lstStyle>
            <a:lvl1pPr marL="0" indent="0" algn="r">
              <a:buNone/>
              <a:defRPr sz="1600" b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 sz="2666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>
              <a:buNone/>
              <a:defRPr sz="2399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Date and Time</a:t>
            </a:r>
            <a:endParaRPr lang="en-IN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264381" y="6556595"/>
            <a:ext cx="3389069" cy="323165"/>
          </a:xfrm>
          <a:prstGeom prst="rect">
            <a:avLst/>
          </a:prstGeom>
        </p:spPr>
        <p:txBody>
          <a:bodyPr wrap="square" lIns="91440" tIns="91440" rIns="91440" bIns="91440">
            <a:noAutofit/>
          </a:bodyPr>
          <a:lstStyle/>
          <a:p>
            <a:pPr algn="r"/>
            <a:r>
              <a:rPr lang="en-IN" sz="900" b="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© 2016 NIIT Technologies | www.niit-tech.com | Confidential</a:t>
            </a:r>
            <a:endParaRPr lang="en-IN" sz="900" b="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14587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  <a:endParaRPr lang="en-IN" dirty="0"/>
          </a:p>
        </p:txBody>
      </p:sp>
      <p:sp>
        <p:nvSpPr>
          <p:cNvPr id="17" name="Right Triangle 16"/>
          <p:cNvSpPr/>
          <p:nvPr/>
        </p:nvSpPr>
        <p:spPr>
          <a:xfrm>
            <a:off x="0" y="1928226"/>
            <a:ext cx="4524333" cy="4524332"/>
          </a:xfrm>
          <a:prstGeom prst="rtTriangl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18" name="Right Triangle 17"/>
          <p:cNvSpPr/>
          <p:nvPr/>
        </p:nvSpPr>
        <p:spPr>
          <a:xfrm>
            <a:off x="1094267" y="2666091"/>
            <a:ext cx="3786618" cy="3786617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19" name="Right Triangle 18"/>
          <p:cNvSpPr/>
          <p:nvPr/>
        </p:nvSpPr>
        <p:spPr>
          <a:xfrm>
            <a:off x="0" y="2179511"/>
            <a:ext cx="4273048" cy="4273048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20" name="Rectangle 19"/>
          <p:cNvSpPr/>
          <p:nvPr userDrawn="1"/>
        </p:nvSpPr>
        <p:spPr>
          <a:xfrm flipH="1">
            <a:off x="4670126" y="2195050"/>
            <a:ext cx="739736" cy="7397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139022" t="-69802" r="-143487" b="-69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63612" y="2329275"/>
            <a:ext cx="2995513" cy="2993464"/>
          </a:xfrm>
          <a:custGeom>
            <a:avLst/>
            <a:gdLst>
              <a:gd name="T0" fmla="*/ 0 w 17548"/>
              <a:gd name="T1" fmla="*/ 8768 h 17536"/>
              <a:gd name="T2" fmla="*/ 8774 w 17548"/>
              <a:gd name="T3" fmla="*/ 0 h 17536"/>
              <a:gd name="T4" fmla="*/ 17548 w 17548"/>
              <a:gd name="T5" fmla="*/ 8768 h 17536"/>
              <a:gd name="T6" fmla="*/ 8774 w 17548"/>
              <a:gd name="T7" fmla="*/ 17536 h 17536"/>
              <a:gd name="T8" fmla="*/ 0 w 17548"/>
              <a:gd name="T9" fmla="*/ 8768 h 17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48" h="17536">
                <a:moveTo>
                  <a:pt x="0" y="8768"/>
                </a:moveTo>
                <a:lnTo>
                  <a:pt x="8774" y="0"/>
                </a:lnTo>
                <a:lnTo>
                  <a:pt x="17548" y="8768"/>
                </a:lnTo>
                <a:lnTo>
                  <a:pt x="8774" y="17536"/>
                </a:lnTo>
                <a:lnTo>
                  <a:pt x="0" y="87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 userDrawn="1">
            <p:ph type="pic" sz="quarter" idx="11"/>
          </p:nvPr>
        </p:nvSpPr>
        <p:spPr>
          <a:xfrm>
            <a:off x="963612" y="2055970"/>
            <a:ext cx="2995513" cy="2993464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88695" y="1418275"/>
            <a:ext cx="5841180" cy="503471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sp>
        <p:nvSpPr>
          <p:cNvPr id="35" name="Text Placeholder 3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644306" y="3312540"/>
            <a:ext cx="4785569" cy="2476576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3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5644306" y="2691255"/>
            <a:ext cx="4785569" cy="487061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300" b="0">
                <a:solidFill>
                  <a:schemeClr val="tx2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5644307" y="2077539"/>
            <a:ext cx="4785568" cy="503471"/>
          </a:xfrm>
        </p:spPr>
        <p:txBody>
          <a:bodyPr/>
          <a:lstStyle>
            <a:lvl1pPr marL="0" indent="0">
              <a:buNone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1385602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s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  <a:endParaRPr lang="en-IN" dirty="0"/>
          </a:p>
        </p:txBody>
      </p:sp>
      <p:sp>
        <p:nvSpPr>
          <p:cNvPr id="17" name="Right Triangle 16"/>
          <p:cNvSpPr/>
          <p:nvPr/>
        </p:nvSpPr>
        <p:spPr>
          <a:xfrm>
            <a:off x="0" y="1928226"/>
            <a:ext cx="4524333" cy="4524332"/>
          </a:xfrm>
          <a:prstGeom prst="rtTriangl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18" name="Right Triangle 17"/>
          <p:cNvSpPr/>
          <p:nvPr/>
        </p:nvSpPr>
        <p:spPr>
          <a:xfrm>
            <a:off x="1094267" y="2666091"/>
            <a:ext cx="3786618" cy="3786617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19" name="Right Triangle 18"/>
          <p:cNvSpPr/>
          <p:nvPr/>
        </p:nvSpPr>
        <p:spPr>
          <a:xfrm>
            <a:off x="0" y="2179511"/>
            <a:ext cx="4273048" cy="4273048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63612" y="2329275"/>
            <a:ext cx="2995513" cy="2993464"/>
          </a:xfrm>
          <a:custGeom>
            <a:avLst/>
            <a:gdLst>
              <a:gd name="T0" fmla="*/ 0 w 17548"/>
              <a:gd name="T1" fmla="*/ 8768 h 17536"/>
              <a:gd name="T2" fmla="*/ 8774 w 17548"/>
              <a:gd name="T3" fmla="*/ 0 h 17536"/>
              <a:gd name="T4" fmla="*/ 17548 w 17548"/>
              <a:gd name="T5" fmla="*/ 8768 h 17536"/>
              <a:gd name="T6" fmla="*/ 8774 w 17548"/>
              <a:gd name="T7" fmla="*/ 17536 h 17536"/>
              <a:gd name="T8" fmla="*/ 0 w 17548"/>
              <a:gd name="T9" fmla="*/ 8768 h 17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48" h="17536">
                <a:moveTo>
                  <a:pt x="0" y="8768"/>
                </a:moveTo>
                <a:lnTo>
                  <a:pt x="8774" y="0"/>
                </a:lnTo>
                <a:lnTo>
                  <a:pt x="17548" y="8768"/>
                </a:lnTo>
                <a:lnTo>
                  <a:pt x="8774" y="17536"/>
                </a:lnTo>
                <a:lnTo>
                  <a:pt x="0" y="87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44307" y="1418275"/>
            <a:ext cx="4785568" cy="503471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sp>
        <p:nvSpPr>
          <p:cNvPr id="35" name="Text Placeholder 3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644306" y="3312540"/>
            <a:ext cx="4785569" cy="2476576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3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5644306" y="2691255"/>
            <a:ext cx="4785569" cy="487061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300" b="0">
                <a:solidFill>
                  <a:schemeClr val="tx2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5644307" y="2077539"/>
            <a:ext cx="4785568" cy="503471"/>
          </a:xfrm>
        </p:spPr>
        <p:txBody>
          <a:bodyPr/>
          <a:lstStyle>
            <a:lvl1pPr marL="0" indent="0">
              <a:buNone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>
            <a:off x="963612" y="2077539"/>
            <a:ext cx="2995513" cy="2993464"/>
          </a:xfrm>
          <a:custGeom>
            <a:avLst/>
            <a:gdLst>
              <a:gd name="T0" fmla="*/ 0 w 17548"/>
              <a:gd name="T1" fmla="*/ 8768 h 17536"/>
              <a:gd name="T2" fmla="*/ 8774 w 17548"/>
              <a:gd name="T3" fmla="*/ 0 h 17536"/>
              <a:gd name="T4" fmla="*/ 17548 w 17548"/>
              <a:gd name="T5" fmla="*/ 8768 h 17536"/>
              <a:gd name="T6" fmla="*/ 8774 w 17548"/>
              <a:gd name="T7" fmla="*/ 17536 h 17536"/>
              <a:gd name="T8" fmla="*/ 0 w 17548"/>
              <a:gd name="T9" fmla="*/ 8768 h 17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48" h="17536">
                <a:moveTo>
                  <a:pt x="0" y="8768"/>
                </a:moveTo>
                <a:lnTo>
                  <a:pt x="8774" y="0"/>
                </a:lnTo>
                <a:lnTo>
                  <a:pt x="17548" y="8768"/>
                </a:lnTo>
                <a:lnTo>
                  <a:pt x="8774" y="17536"/>
                </a:lnTo>
                <a:lnTo>
                  <a:pt x="0" y="87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12" y="2818114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38732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s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3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714" b="9714"/>
          <a:stretch>
            <a:fillRect/>
          </a:stretch>
        </p:blipFill>
        <p:spPr>
          <a:xfrm>
            <a:off x="0" y="2139950"/>
            <a:ext cx="12188825" cy="32416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136509" y="2652479"/>
            <a:ext cx="7915807" cy="2350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508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399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698764" y="2250884"/>
            <a:ext cx="798894" cy="798894"/>
            <a:chOff x="5568818" y="1490121"/>
            <a:chExt cx="1054364" cy="1054364"/>
          </a:xfrm>
        </p:grpSpPr>
        <p:sp>
          <p:nvSpPr>
            <p:cNvPr id="21" name="Rectangle 20"/>
            <p:cNvSpPr/>
            <p:nvPr/>
          </p:nvSpPr>
          <p:spPr>
            <a:xfrm>
              <a:off x="5568818" y="1490121"/>
              <a:ext cx="1054364" cy="1054364"/>
            </a:xfrm>
            <a:prstGeom prst="rect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399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68818" y="2457615"/>
              <a:ext cx="1054364" cy="868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399"/>
            </a:p>
          </p:txBody>
        </p:sp>
      </p:grpSp>
      <p:sp>
        <p:nvSpPr>
          <p:cNvPr id="25" name="TextBox 24"/>
          <p:cNvSpPr txBox="1"/>
          <p:nvPr userDrawn="1"/>
        </p:nvSpPr>
        <p:spPr>
          <a:xfrm>
            <a:off x="9365817" y="3997339"/>
            <a:ext cx="492315" cy="830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”</a:t>
            </a:r>
            <a:endParaRPr lang="id-ID" sz="4266" b="1" dirty="0">
              <a:latin typeface="+mj-lt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2342461" y="2684385"/>
            <a:ext cx="492315" cy="830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“</a:t>
            </a:r>
            <a:endParaRPr lang="id-ID" sz="4266" b="1" dirty="0">
              <a:latin typeface="+mj-lt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942879" y="2453392"/>
            <a:ext cx="303070" cy="441684"/>
            <a:chOff x="785813" y="3876675"/>
            <a:chExt cx="614363" cy="895350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850900" y="3876675"/>
              <a:ext cx="487363" cy="682625"/>
            </a:xfrm>
            <a:custGeom>
              <a:avLst/>
              <a:gdLst>
                <a:gd name="T0" fmla="*/ 128 w 128"/>
                <a:gd name="T1" fmla="*/ 120 h 180"/>
                <a:gd name="T2" fmla="*/ 64 w 128"/>
                <a:gd name="T3" fmla="*/ 180 h 180"/>
                <a:gd name="T4" fmla="*/ 0 w 128"/>
                <a:gd name="T5" fmla="*/ 120 h 180"/>
                <a:gd name="T6" fmla="*/ 0 w 128"/>
                <a:gd name="T7" fmla="*/ 59 h 180"/>
                <a:gd name="T8" fmla="*/ 63 w 128"/>
                <a:gd name="T9" fmla="*/ 0 h 180"/>
                <a:gd name="T10" fmla="*/ 128 w 128"/>
                <a:gd name="T11" fmla="*/ 59 h 180"/>
                <a:gd name="T12" fmla="*/ 128 w 128"/>
                <a:gd name="T13" fmla="*/ 12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80">
                  <a:moveTo>
                    <a:pt x="128" y="120"/>
                  </a:moveTo>
                  <a:cubicBezTo>
                    <a:pt x="128" y="152"/>
                    <a:pt x="97" y="180"/>
                    <a:pt x="64" y="180"/>
                  </a:cubicBezTo>
                  <a:cubicBezTo>
                    <a:pt x="31" y="180"/>
                    <a:pt x="0" y="152"/>
                    <a:pt x="0" y="1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4"/>
                    <a:pt x="30" y="0"/>
                    <a:pt x="63" y="0"/>
                  </a:cubicBezTo>
                  <a:cubicBezTo>
                    <a:pt x="97" y="0"/>
                    <a:pt x="128" y="28"/>
                    <a:pt x="128" y="59"/>
                  </a:cubicBezTo>
                  <a:lnTo>
                    <a:pt x="128" y="12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785813" y="4256088"/>
              <a:ext cx="614363" cy="382588"/>
            </a:xfrm>
            <a:custGeom>
              <a:avLst/>
              <a:gdLst>
                <a:gd name="T0" fmla="*/ 1 w 161"/>
                <a:gd name="T1" fmla="*/ 0 h 101"/>
                <a:gd name="T2" fmla="*/ 1 w 161"/>
                <a:gd name="T3" fmla="*/ 20 h 101"/>
                <a:gd name="T4" fmla="*/ 80 w 161"/>
                <a:gd name="T5" fmla="*/ 101 h 101"/>
                <a:gd name="T6" fmla="*/ 161 w 161"/>
                <a:gd name="T7" fmla="*/ 20 h 101"/>
                <a:gd name="T8" fmla="*/ 161 w 16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01">
                  <a:moveTo>
                    <a:pt x="1" y="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65"/>
                    <a:pt x="35" y="101"/>
                    <a:pt x="80" y="101"/>
                  </a:cubicBezTo>
                  <a:cubicBezTo>
                    <a:pt x="125" y="101"/>
                    <a:pt x="161" y="65"/>
                    <a:pt x="161" y="20"/>
                  </a:cubicBezTo>
                  <a:cubicBezTo>
                    <a:pt x="161" y="0"/>
                    <a:pt x="161" y="0"/>
                    <a:pt x="161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1095375" y="4638675"/>
              <a:ext cx="0" cy="13335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auto">
            <a:xfrm>
              <a:off x="1095375" y="3876675"/>
              <a:ext cx="0" cy="1063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1185863" y="3894138"/>
              <a:ext cx="0" cy="889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1003300" y="3890963"/>
              <a:ext cx="0" cy="920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788988" y="4332288"/>
              <a:ext cx="611188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850900" y="4087813"/>
              <a:ext cx="16351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850900" y="4179888"/>
              <a:ext cx="16351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 flipH="1">
              <a:off x="1166813" y="4087813"/>
              <a:ext cx="1714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 flipH="1">
              <a:off x="1166813" y="4179888"/>
              <a:ext cx="1714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850900" y="4270375"/>
              <a:ext cx="16351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 flipH="1">
              <a:off x="1166813" y="4270375"/>
              <a:ext cx="1714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</p:grpSp>
      <p:sp>
        <p:nvSpPr>
          <p:cNvPr id="30" name="Text Placeholder 2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  <a:endParaRPr lang="en-IN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5611" y="1195567"/>
            <a:ext cx="9974263" cy="503471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sp>
        <p:nvSpPr>
          <p:cNvPr id="49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3240195" y="3254484"/>
            <a:ext cx="5708435" cy="867574"/>
          </a:xfrm>
        </p:spPr>
        <p:txBody>
          <a:bodyPr anchor="ctr"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800" b="1" i="1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Quotes from the customer!</a:t>
            </a:r>
          </a:p>
        </p:txBody>
      </p:sp>
      <p:sp>
        <p:nvSpPr>
          <p:cNvPr id="50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3240195" y="4241804"/>
            <a:ext cx="5708435" cy="308425"/>
          </a:xfrm>
        </p:spPr>
        <p:txBody>
          <a:bodyPr anchor="ctr"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400" b="1" i="1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Name of Speaker</a:t>
            </a:r>
          </a:p>
        </p:txBody>
      </p:sp>
      <p:sp>
        <p:nvSpPr>
          <p:cNvPr id="51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3240195" y="4594499"/>
            <a:ext cx="5708435" cy="271524"/>
          </a:xfrm>
        </p:spPr>
        <p:txBody>
          <a:bodyPr anchor="ctr"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200" b="0" i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Designation and Company</a:t>
            </a:r>
          </a:p>
        </p:txBody>
      </p:sp>
    </p:spTree>
    <p:extLst>
      <p:ext uri="{BB962C8B-B14F-4D97-AF65-F5344CB8AC3E}">
        <p14:creationId xmlns="" xmlns:p14="http://schemas.microsoft.com/office/powerpoint/2010/main" val="894833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999588"/>
            <a:ext cx="12188825" cy="27823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154809" y="1911237"/>
            <a:ext cx="7866509" cy="176702"/>
            <a:chOff x="2155371" y="1910842"/>
            <a:chExt cx="7868558" cy="176748"/>
          </a:xfrm>
        </p:grpSpPr>
        <p:sp>
          <p:nvSpPr>
            <p:cNvPr id="15" name="Rectangle 14"/>
            <p:cNvSpPr/>
            <p:nvPr/>
          </p:nvSpPr>
          <p:spPr>
            <a:xfrm>
              <a:off x="4782457" y="1910842"/>
              <a:ext cx="2627086" cy="1767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5371" y="1910842"/>
              <a:ext cx="2627086" cy="1767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96843" y="1910842"/>
              <a:ext cx="2627086" cy="17674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2154809" y="4701009"/>
            <a:ext cx="7866509" cy="176702"/>
            <a:chOff x="2155371" y="4701340"/>
            <a:chExt cx="7868558" cy="176748"/>
          </a:xfrm>
        </p:grpSpPr>
        <p:sp>
          <p:nvSpPr>
            <p:cNvPr id="23" name="Rectangle 22"/>
            <p:cNvSpPr/>
            <p:nvPr/>
          </p:nvSpPr>
          <p:spPr>
            <a:xfrm>
              <a:off x="4782457" y="4701340"/>
              <a:ext cx="2627086" cy="1767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5371" y="4701340"/>
              <a:ext cx="2627086" cy="1767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96843" y="4701340"/>
              <a:ext cx="2627086" cy="1767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</a:p>
        </p:txBody>
      </p:sp>
      <p:sp>
        <p:nvSpPr>
          <p:cNvPr id="38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596056" y="5314948"/>
            <a:ext cx="10917442" cy="570589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algn="just"/>
            <a:r>
              <a:rPr lang="en-US" sz="1400" dirty="0" smtClean="0">
                <a:solidFill>
                  <a:schemeClr val="accent5"/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Click to add text</a:t>
            </a:r>
            <a:endParaRPr lang="en-US" sz="1400" dirty="0">
              <a:solidFill>
                <a:schemeClr val="accent5"/>
              </a:solidFill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9718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3926901" y="1365327"/>
            <a:ext cx="0" cy="4578273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572856" y="1365327"/>
            <a:ext cx="0" cy="4578273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538737" y="1462633"/>
            <a:ext cx="2569546" cy="386806"/>
          </a:xfrm>
          <a:prstGeom prst="snip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9">
              <a:latin typeface="+mn-lt"/>
            </a:endParaRPr>
          </a:p>
        </p:txBody>
      </p:sp>
      <p:sp>
        <p:nvSpPr>
          <p:cNvPr id="39" name="Text Placeholder 2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38163" y="1482913"/>
            <a:ext cx="257016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2032458"/>
            <a:ext cx="2570162" cy="3434892"/>
          </a:xfrm>
        </p:spPr>
        <p:txBody>
          <a:bodyPr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4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0" name="Snip Single Corner Rectangle 39"/>
          <p:cNvSpPr/>
          <p:nvPr userDrawn="1"/>
        </p:nvSpPr>
        <p:spPr>
          <a:xfrm>
            <a:off x="4166501" y="1462633"/>
            <a:ext cx="2569546" cy="386806"/>
          </a:xfrm>
          <a:prstGeom prst="snip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9">
              <a:latin typeface="+mn-lt"/>
            </a:endParaRP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165927" y="1482913"/>
            <a:ext cx="257016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165927" y="2032458"/>
            <a:ext cx="2570162" cy="3434892"/>
          </a:xfrm>
        </p:spPr>
        <p:txBody>
          <a:bodyPr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4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3" name="Snip Single Corner Rectangle 42"/>
          <p:cNvSpPr/>
          <p:nvPr userDrawn="1"/>
        </p:nvSpPr>
        <p:spPr>
          <a:xfrm>
            <a:off x="7860287" y="1462633"/>
            <a:ext cx="2569546" cy="386806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9">
              <a:latin typeface="+mn-lt"/>
            </a:endParaRP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7859713" y="1482913"/>
            <a:ext cx="257016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859713" y="2032458"/>
            <a:ext cx="2570162" cy="3434892"/>
          </a:xfrm>
        </p:spPr>
        <p:txBody>
          <a:bodyPr>
            <a:noAutofit/>
          </a:bodyPr>
          <a:lstStyle>
            <a:lvl1pPr marL="171450" marR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 sz="14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  <a:p>
            <a:pPr marL="171450" marR="0" lvl="0" indent="-171450" algn="l" defTabSz="60944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171450" algn="l"/>
              </a:tabLst>
              <a:defRPr/>
            </a:pPr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4633659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14" name="Rectangle 135"/>
          <p:cNvSpPr>
            <a:spLocks noChangeArrowheads="1"/>
          </p:cNvSpPr>
          <p:nvPr userDrawn="1"/>
        </p:nvSpPr>
        <p:spPr bwMode="auto">
          <a:xfrm>
            <a:off x="1518727" y="3765550"/>
            <a:ext cx="8356600" cy="32067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Calibri" pitchFamily="-111" charset="0"/>
            </a:endParaRPr>
          </a:p>
        </p:txBody>
      </p:sp>
      <p:sp>
        <p:nvSpPr>
          <p:cNvPr id="15" name="Pentagon 780"/>
          <p:cNvSpPr>
            <a:spLocks noChangeArrowheads="1"/>
          </p:cNvSpPr>
          <p:nvPr userDrawn="1"/>
        </p:nvSpPr>
        <p:spPr bwMode="auto">
          <a:xfrm>
            <a:off x="8597391" y="3492499"/>
            <a:ext cx="1457325" cy="457200"/>
          </a:xfrm>
          <a:prstGeom prst="homePlate">
            <a:avLst>
              <a:gd name="adj" fmla="val 40316"/>
            </a:avLst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16" name="Rectangle 445"/>
          <p:cNvSpPr>
            <a:spLocks noChangeArrowheads="1"/>
          </p:cNvSpPr>
          <p:nvPr userDrawn="1"/>
        </p:nvSpPr>
        <p:spPr bwMode="auto">
          <a:xfrm>
            <a:off x="2926841" y="3492499"/>
            <a:ext cx="1412875" cy="4572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19" name="Rectangle 446"/>
          <p:cNvSpPr>
            <a:spLocks noChangeArrowheads="1"/>
          </p:cNvSpPr>
          <p:nvPr userDrawn="1"/>
        </p:nvSpPr>
        <p:spPr bwMode="auto">
          <a:xfrm>
            <a:off x="4341302" y="3492499"/>
            <a:ext cx="1414463" cy="4572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21" name="Rectangle 447"/>
          <p:cNvSpPr>
            <a:spLocks noChangeArrowheads="1"/>
          </p:cNvSpPr>
          <p:nvPr userDrawn="1"/>
        </p:nvSpPr>
        <p:spPr bwMode="auto">
          <a:xfrm>
            <a:off x="5757351" y="3492499"/>
            <a:ext cx="1414463" cy="4572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22" name="Rectangle 448"/>
          <p:cNvSpPr>
            <a:spLocks noChangeArrowheads="1"/>
          </p:cNvSpPr>
          <p:nvPr userDrawn="1"/>
        </p:nvSpPr>
        <p:spPr bwMode="auto">
          <a:xfrm>
            <a:off x="7174989" y="3492499"/>
            <a:ext cx="1414461" cy="4572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23" name="Rectangle 445"/>
          <p:cNvSpPr>
            <a:spLocks noChangeArrowheads="1"/>
          </p:cNvSpPr>
          <p:nvPr userDrawn="1"/>
        </p:nvSpPr>
        <p:spPr bwMode="auto">
          <a:xfrm>
            <a:off x="1509203" y="3492499"/>
            <a:ext cx="1412875" cy="457200"/>
          </a:xfrm>
          <a:prstGeom prst="rect">
            <a:avLst/>
          </a:prstGeom>
          <a:gradFill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indent="-342900" algn="ctr" defTabSz="914400"/>
            <a:endParaRPr lang="en-US" noProof="1">
              <a:latin typeface="Calibri" pitchFamily="-111" charset="0"/>
            </a:endParaRPr>
          </a:p>
        </p:txBody>
      </p:sp>
      <p:sp>
        <p:nvSpPr>
          <p:cNvPr id="29" name="Nedadgående pil 95"/>
          <p:cNvSpPr>
            <a:spLocks noChangeArrowheads="1"/>
          </p:cNvSpPr>
          <p:nvPr userDrawn="1"/>
        </p:nvSpPr>
        <p:spPr bwMode="auto">
          <a:xfrm>
            <a:off x="2141028" y="2976562"/>
            <a:ext cx="250825" cy="538163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30" name="Nedadgående pil 229"/>
          <p:cNvSpPr>
            <a:spLocks noChangeArrowheads="1"/>
          </p:cNvSpPr>
          <p:nvPr userDrawn="1"/>
        </p:nvSpPr>
        <p:spPr bwMode="auto">
          <a:xfrm>
            <a:off x="4808028" y="2976562"/>
            <a:ext cx="250825" cy="538163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31" name="Nedadgående pil 296"/>
          <p:cNvSpPr>
            <a:spLocks noChangeArrowheads="1"/>
          </p:cNvSpPr>
          <p:nvPr userDrawn="1"/>
        </p:nvSpPr>
        <p:spPr bwMode="auto">
          <a:xfrm>
            <a:off x="7573452" y="2965449"/>
            <a:ext cx="249238" cy="538162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33" name="Freeform 1013"/>
          <p:cNvSpPr>
            <a:spLocks noEditPoints="1"/>
          </p:cNvSpPr>
          <p:nvPr/>
        </p:nvSpPr>
        <p:spPr bwMode="auto">
          <a:xfrm>
            <a:off x="6898086" y="1184761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" name="Freeform 1014"/>
          <p:cNvSpPr>
            <a:spLocks/>
          </p:cNvSpPr>
          <p:nvPr/>
        </p:nvSpPr>
        <p:spPr bwMode="auto">
          <a:xfrm>
            <a:off x="7486461" y="2536891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" name="Freeform 1015"/>
          <p:cNvSpPr>
            <a:spLocks/>
          </p:cNvSpPr>
          <p:nvPr/>
        </p:nvSpPr>
        <p:spPr bwMode="auto">
          <a:xfrm>
            <a:off x="7439315" y="2557635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" name="Freeform 1016"/>
          <p:cNvSpPr>
            <a:spLocks/>
          </p:cNvSpPr>
          <p:nvPr/>
        </p:nvSpPr>
        <p:spPr bwMode="auto">
          <a:xfrm>
            <a:off x="7456288" y="2531234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" name="Freeform 1017"/>
          <p:cNvSpPr>
            <a:spLocks noEditPoints="1"/>
          </p:cNvSpPr>
          <p:nvPr/>
        </p:nvSpPr>
        <p:spPr bwMode="auto">
          <a:xfrm>
            <a:off x="7477032" y="2531234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" name="Freeform 1018"/>
          <p:cNvSpPr>
            <a:spLocks/>
          </p:cNvSpPr>
          <p:nvPr/>
        </p:nvSpPr>
        <p:spPr bwMode="auto">
          <a:xfrm>
            <a:off x="8391652" y="2551978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6" name="Freeform 1019"/>
          <p:cNvSpPr>
            <a:spLocks/>
          </p:cNvSpPr>
          <p:nvPr/>
        </p:nvSpPr>
        <p:spPr bwMode="auto">
          <a:xfrm>
            <a:off x="8429369" y="2531234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7" name="Freeform 1020"/>
          <p:cNvSpPr>
            <a:spLocks/>
          </p:cNvSpPr>
          <p:nvPr/>
        </p:nvSpPr>
        <p:spPr bwMode="auto">
          <a:xfrm>
            <a:off x="7939056" y="2531234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8" name="Freeform 1021"/>
          <p:cNvSpPr>
            <a:spLocks/>
          </p:cNvSpPr>
          <p:nvPr/>
        </p:nvSpPr>
        <p:spPr bwMode="auto">
          <a:xfrm>
            <a:off x="7535492" y="2533120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9" name="Freeform 1022"/>
          <p:cNvSpPr>
            <a:spLocks/>
          </p:cNvSpPr>
          <p:nvPr/>
        </p:nvSpPr>
        <p:spPr bwMode="auto">
          <a:xfrm>
            <a:off x="7601495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0" name="Freeform 1023"/>
          <p:cNvSpPr>
            <a:spLocks/>
          </p:cNvSpPr>
          <p:nvPr/>
        </p:nvSpPr>
        <p:spPr bwMode="auto">
          <a:xfrm>
            <a:off x="7622239" y="2533120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1" name="Freeform 1024"/>
          <p:cNvSpPr>
            <a:spLocks/>
          </p:cNvSpPr>
          <p:nvPr/>
        </p:nvSpPr>
        <p:spPr bwMode="auto">
          <a:xfrm>
            <a:off x="7667499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2" name="Freeform 1025"/>
          <p:cNvSpPr>
            <a:spLocks/>
          </p:cNvSpPr>
          <p:nvPr/>
        </p:nvSpPr>
        <p:spPr bwMode="auto">
          <a:xfrm>
            <a:off x="7699558" y="2533120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3" name="Freeform 1026"/>
          <p:cNvSpPr>
            <a:spLocks/>
          </p:cNvSpPr>
          <p:nvPr/>
        </p:nvSpPr>
        <p:spPr bwMode="auto">
          <a:xfrm>
            <a:off x="7688243" y="253312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4" name="Freeform 1027"/>
          <p:cNvSpPr>
            <a:spLocks/>
          </p:cNvSpPr>
          <p:nvPr/>
        </p:nvSpPr>
        <p:spPr bwMode="auto">
          <a:xfrm>
            <a:off x="7754246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5" name="Freeform 1028"/>
          <p:cNvSpPr>
            <a:spLocks/>
          </p:cNvSpPr>
          <p:nvPr/>
        </p:nvSpPr>
        <p:spPr bwMode="auto">
          <a:xfrm>
            <a:off x="7776876" y="253312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6" name="Freeform 1029"/>
          <p:cNvSpPr>
            <a:spLocks/>
          </p:cNvSpPr>
          <p:nvPr/>
        </p:nvSpPr>
        <p:spPr bwMode="auto">
          <a:xfrm>
            <a:off x="7799506" y="253312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7" name="Freeform 1030"/>
          <p:cNvSpPr>
            <a:spLocks/>
          </p:cNvSpPr>
          <p:nvPr/>
        </p:nvSpPr>
        <p:spPr bwMode="auto">
          <a:xfrm>
            <a:off x="7820250" y="253312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8" name="Freeform 1031"/>
          <p:cNvSpPr>
            <a:spLocks/>
          </p:cNvSpPr>
          <p:nvPr/>
        </p:nvSpPr>
        <p:spPr bwMode="auto">
          <a:xfrm>
            <a:off x="7842880" y="2533120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59" name="Freeform 1032"/>
          <p:cNvSpPr>
            <a:spLocks/>
          </p:cNvSpPr>
          <p:nvPr/>
        </p:nvSpPr>
        <p:spPr bwMode="auto">
          <a:xfrm>
            <a:off x="8025804" y="2533120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0" name="Freeform 1033"/>
          <p:cNvSpPr>
            <a:spLocks/>
          </p:cNvSpPr>
          <p:nvPr/>
        </p:nvSpPr>
        <p:spPr bwMode="auto">
          <a:xfrm>
            <a:off x="8091808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1" name="Freeform 1034"/>
          <p:cNvSpPr>
            <a:spLocks/>
          </p:cNvSpPr>
          <p:nvPr/>
        </p:nvSpPr>
        <p:spPr bwMode="auto">
          <a:xfrm>
            <a:off x="8114437" y="2533120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2" name="Freeform 1035"/>
          <p:cNvSpPr>
            <a:spLocks/>
          </p:cNvSpPr>
          <p:nvPr/>
        </p:nvSpPr>
        <p:spPr bwMode="auto">
          <a:xfrm>
            <a:off x="8157811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3" name="Freeform 1036"/>
          <p:cNvSpPr>
            <a:spLocks/>
          </p:cNvSpPr>
          <p:nvPr/>
        </p:nvSpPr>
        <p:spPr bwMode="auto">
          <a:xfrm>
            <a:off x="8191756" y="2533120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4" name="Freeform 1037"/>
          <p:cNvSpPr>
            <a:spLocks/>
          </p:cNvSpPr>
          <p:nvPr/>
        </p:nvSpPr>
        <p:spPr bwMode="auto">
          <a:xfrm>
            <a:off x="8180441" y="253312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5" name="Freeform 1038"/>
          <p:cNvSpPr>
            <a:spLocks/>
          </p:cNvSpPr>
          <p:nvPr/>
        </p:nvSpPr>
        <p:spPr bwMode="auto">
          <a:xfrm>
            <a:off x="8246444" y="253312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6" name="Freeform 1039"/>
          <p:cNvSpPr>
            <a:spLocks/>
          </p:cNvSpPr>
          <p:nvPr/>
        </p:nvSpPr>
        <p:spPr bwMode="auto">
          <a:xfrm>
            <a:off x="8267188" y="2533120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7" name="Freeform 1040"/>
          <p:cNvSpPr>
            <a:spLocks/>
          </p:cNvSpPr>
          <p:nvPr/>
        </p:nvSpPr>
        <p:spPr bwMode="auto">
          <a:xfrm>
            <a:off x="8289818" y="253312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8" name="Freeform 1041"/>
          <p:cNvSpPr>
            <a:spLocks/>
          </p:cNvSpPr>
          <p:nvPr/>
        </p:nvSpPr>
        <p:spPr bwMode="auto">
          <a:xfrm>
            <a:off x="8312448" y="253312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69" name="Freeform 1042"/>
          <p:cNvSpPr>
            <a:spLocks/>
          </p:cNvSpPr>
          <p:nvPr/>
        </p:nvSpPr>
        <p:spPr bwMode="auto">
          <a:xfrm>
            <a:off x="8333192" y="2533120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0" name="Freeform 1043"/>
          <p:cNvSpPr>
            <a:spLocks/>
          </p:cNvSpPr>
          <p:nvPr/>
        </p:nvSpPr>
        <p:spPr bwMode="auto">
          <a:xfrm>
            <a:off x="8165354" y="1201733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1" name="Freeform 1044"/>
          <p:cNvSpPr>
            <a:spLocks/>
          </p:cNvSpPr>
          <p:nvPr/>
        </p:nvSpPr>
        <p:spPr bwMode="auto">
          <a:xfrm>
            <a:off x="7844766" y="1201733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2" name="Freeform 1045"/>
          <p:cNvSpPr>
            <a:spLocks/>
          </p:cNvSpPr>
          <p:nvPr/>
        </p:nvSpPr>
        <p:spPr bwMode="auto">
          <a:xfrm>
            <a:off x="8121981" y="1205505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3" name="Freeform 1046"/>
          <p:cNvSpPr>
            <a:spLocks/>
          </p:cNvSpPr>
          <p:nvPr/>
        </p:nvSpPr>
        <p:spPr bwMode="auto">
          <a:xfrm>
            <a:off x="8093693" y="1205505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4" name="Freeform 1047"/>
          <p:cNvSpPr>
            <a:spLocks/>
          </p:cNvSpPr>
          <p:nvPr/>
        </p:nvSpPr>
        <p:spPr bwMode="auto">
          <a:xfrm>
            <a:off x="7652412" y="1197962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5" name="Freeform 1048"/>
          <p:cNvSpPr>
            <a:spLocks/>
          </p:cNvSpPr>
          <p:nvPr/>
        </p:nvSpPr>
        <p:spPr bwMode="auto">
          <a:xfrm>
            <a:off x="8057863" y="1199848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6" name="Freeform 1049"/>
          <p:cNvSpPr>
            <a:spLocks noEditPoints="1"/>
          </p:cNvSpPr>
          <p:nvPr/>
        </p:nvSpPr>
        <p:spPr bwMode="auto">
          <a:xfrm>
            <a:off x="8086150" y="1199848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7" name="Freeform 1050"/>
          <p:cNvSpPr>
            <a:spLocks noEditPoints="1"/>
          </p:cNvSpPr>
          <p:nvPr/>
        </p:nvSpPr>
        <p:spPr bwMode="auto">
          <a:xfrm>
            <a:off x="8114437" y="1199848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8" name="Rectangle 1051"/>
          <p:cNvSpPr>
            <a:spLocks noChangeArrowheads="1"/>
          </p:cNvSpPr>
          <p:nvPr/>
        </p:nvSpPr>
        <p:spPr bwMode="auto">
          <a:xfrm>
            <a:off x="8144610" y="1214934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79" name="Freeform 1052"/>
          <p:cNvSpPr>
            <a:spLocks/>
          </p:cNvSpPr>
          <p:nvPr/>
        </p:nvSpPr>
        <p:spPr bwMode="auto">
          <a:xfrm>
            <a:off x="7263934" y="1199848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0" name="Freeform 1053"/>
          <p:cNvSpPr>
            <a:spLocks/>
          </p:cNvSpPr>
          <p:nvPr/>
        </p:nvSpPr>
        <p:spPr bwMode="auto">
          <a:xfrm>
            <a:off x="7295993" y="1199848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1" name="Rectangle 1054"/>
          <p:cNvSpPr>
            <a:spLocks noChangeArrowheads="1"/>
          </p:cNvSpPr>
          <p:nvPr/>
        </p:nvSpPr>
        <p:spPr bwMode="auto">
          <a:xfrm>
            <a:off x="7248848" y="1199848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2" name="Freeform 1055"/>
          <p:cNvSpPr>
            <a:spLocks/>
          </p:cNvSpPr>
          <p:nvPr/>
        </p:nvSpPr>
        <p:spPr bwMode="auto">
          <a:xfrm>
            <a:off x="7216789" y="1199848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3" name="Freeform 1056"/>
          <p:cNvSpPr>
            <a:spLocks/>
          </p:cNvSpPr>
          <p:nvPr/>
        </p:nvSpPr>
        <p:spPr bwMode="auto">
          <a:xfrm>
            <a:off x="7927742" y="1196076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4" name="Freeform 1057"/>
          <p:cNvSpPr>
            <a:spLocks noEditPoints="1"/>
          </p:cNvSpPr>
          <p:nvPr/>
        </p:nvSpPr>
        <p:spPr bwMode="auto">
          <a:xfrm>
            <a:off x="7837222" y="1196076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5" name="Freeform 1058"/>
          <p:cNvSpPr>
            <a:spLocks/>
          </p:cNvSpPr>
          <p:nvPr/>
        </p:nvSpPr>
        <p:spPr bwMode="auto">
          <a:xfrm>
            <a:off x="7895683" y="1197962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6" name="Freeform 1059"/>
          <p:cNvSpPr>
            <a:spLocks/>
          </p:cNvSpPr>
          <p:nvPr/>
        </p:nvSpPr>
        <p:spPr bwMode="auto">
          <a:xfrm>
            <a:off x="7865510" y="1196076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7" name="Freeform 1060"/>
          <p:cNvSpPr>
            <a:spLocks/>
          </p:cNvSpPr>
          <p:nvPr/>
        </p:nvSpPr>
        <p:spPr bwMode="auto">
          <a:xfrm>
            <a:off x="7371426" y="2553864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8" name="Freeform 1061"/>
          <p:cNvSpPr>
            <a:spLocks/>
          </p:cNvSpPr>
          <p:nvPr/>
        </p:nvSpPr>
        <p:spPr bwMode="auto">
          <a:xfrm>
            <a:off x="7409142" y="2533120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89" name="Freeform 1062"/>
          <p:cNvSpPr>
            <a:spLocks/>
          </p:cNvSpPr>
          <p:nvPr/>
        </p:nvSpPr>
        <p:spPr bwMode="auto">
          <a:xfrm>
            <a:off x="6918830" y="2533120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0" name="Freeform 1063"/>
          <p:cNvSpPr>
            <a:spLocks/>
          </p:cNvSpPr>
          <p:nvPr/>
        </p:nvSpPr>
        <p:spPr bwMode="auto">
          <a:xfrm>
            <a:off x="7005578" y="2535006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1" name="Freeform 1064"/>
          <p:cNvSpPr>
            <a:spLocks/>
          </p:cNvSpPr>
          <p:nvPr/>
        </p:nvSpPr>
        <p:spPr bwMode="auto">
          <a:xfrm>
            <a:off x="7071581" y="2535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2" name="Freeform 1065"/>
          <p:cNvSpPr>
            <a:spLocks/>
          </p:cNvSpPr>
          <p:nvPr/>
        </p:nvSpPr>
        <p:spPr bwMode="auto">
          <a:xfrm>
            <a:off x="7094211" y="2535006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3" name="Freeform 1066"/>
          <p:cNvSpPr>
            <a:spLocks/>
          </p:cNvSpPr>
          <p:nvPr/>
        </p:nvSpPr>
        <p:spPr bwMode="auto">
          <a:xfrm>
            <a:off x="7137585" y="2535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4" name="Freeform 1067"/>
          <p:cNvSpPr>
            <a:spLocks/>
          </p:cNvSpPr>
          <p:nvPr/>
        </p:nvSpPr>
        <p:spPr bwMode="auto">
          <a:xfrm>
            <a:off x="7171529" y="2535006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5" name="Freeform 1068"/>
          <p:cNvSpPr>
            <a:spLocks/>
          </p:cNvSpPr>
          <p:nvPr/>
        </p:nvSpPr>
        <p:spPr bwMode="auto">
          <a:xfrm>
            <a:off x="7160214" y="2535006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6" name="Freeform 1069"/>
          <p:cNvSpPr>
            <a:spLocks/>
          </p:cNvSpPr>
          <p:nvPr/>
        </p:nvSpPr>
        <p:spPr bwMode="auto">
          <a:xfrm>
            <a:off x="7226218" y="2535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7" name="Freeform 1070"/>
          <p:cNvSpPr>
            <a:spLocks/>
          </p:cNvSpPr>
          <p:nvPr/>
        </p:nvSpPr>
        <p:spPr bwMode="auto">
          <a:xfrm>
            <a:off x="7246962" y="2535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8" name="Freeform 1071"/>
          <p:cNvSpPr>
            <a:spLocks/>
          </p:cNvSpPr>
          <p:nvPr/>
        </p:nvSpPr>
        <p:spPr bwMode="auto">
          <a:xfrm>
            <a:off x="7269592" y="2535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99" name="Freeform 1072"/>
          <p:cNvSpPr>
            <a:spLocks/>
          </p:cNvSpPr>
          <p:nvPr/>
        </p:nvSpPr>
        <p:spPr bwMode="auto">
          <a:xfrm>
            <a:off x="7292222" y="2535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00" name="Freeform 1073"/>
          <p:cNvSpPr>
            <a:spLocks/>
          </p:cNvSpPr>
          <p:nvPr/>
        </p:nvSpPr>
        <p:spPr bwMode="auto">
          <a:xfrm>
            <a:off x="7312966" y="2535006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01" name="Freeform 1075"/>
          <p:cNvSpPr>
            <a:spLocks/>
          </p:cNvSpPr>
          <p:nvPr/>
        </p:nvSpPr>
        <p:spPr bwMode="auto">
          <a:xfrm>
            <a:off x="6969747" y="1394087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102" name="Nedadgående pil 363"/>
          <p:cNvSpPr>
            <a:spLocks noChangeArrowheads="1"/>
          </p:cNvSpPr>
          <p:nvPr userDrawn="1"/>
        </p:nvSpPr>
        <p:spPr bwMode="auto">
          <a:xfrm rot="10800000">
            <a:off x="3698366" y="3867149"/>
            <a:ext cx="249237" cy="538162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103" name="Nedadgående pil 430"/>
          <p:cNvSpPr>
            <a:spLocks noChangeArrowheads="1"/>
          </p:cNvSpPr>
          <p:nvPr userDrawn="1"/>
        </p:nvSpPr>
        <p:spPr bwMode="auto">
          <a:xfrm rot="10800000">
            <a:off x="6298691" y="3844924"/>
            <a:ext cx="250825" cy="538162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104" name="Nedadgående pil 497"/>
          <p:cNvSpPr>
            <a:spLocks noChangeArrowheads="1"/>
          </p:cNvSpPr>
          <p:nvPr userDrawn="1"/>
        </p:nvSpPr>
        <p:spPr bwMode="auto">
          <a:xfrm rot="10800000">
            <a:off x="9032366" y="3856037"/>
            <a:ext cx="249237" cy="538163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indent="-342900" algn="ctr">
              <a:buFont typeface="Calibri" pitchFamily="-111" charset="0"/>
              <a:buAutoNum type="arabicPeriod"/>
              <a:defRPr/>
            </a:pPr>
            <a:endParaRPr lang="en-US">
              <a:solidFill>
                <a:srgbClr val="FFFFFF"/>
              </a:solidFill>
              <a:latin typeface="Calibri" pitchFamily="-111" charset="0"/>
            </a:endParaRPr>
          </a:p>
        </p:txBody>
      </p:sp>
      <p:sp>
        <p:nvSpPr>
          <p:cNvPr id="105" name="Rektangel 298"/>
          <p:cNvSpPr>
            <a:spLocks noChangeArrowheads="1"/>
          </p:cNvSpPr>
          <p:nvPr userDrawn="1"/>
        </p:nvSpPr>
        <p:spPr bwMode="auto">
          <a:xfrm>
            <a:off x="6887653" y="2728910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107" name="Freeform 1013"/>
          <p:cNvSpPr>
            <a:spLocks noEditPoints="1"/>
          </p:cNvSpPr>
          <p:nvPr userDrawn="1"/>
        </p:nvSpPr>
        <p:spPr bwMode="auto">
          <a:xfrm>
            <a:off x="1466114" y="1195651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08" name="Freeform 1014"/>
          <p:cNvSpPr>
            <a:spLocks/>
          </p:cNvSpPr>
          <p:nvPr userDrawn="1"/>
        </p:nvSpPr>
        <p:spPr bwMode="auto">
          <a:xfrm>
            <a:off x="2054489" y="2547781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09" name="Freeform 1015"/>
          <p:cNvSpPr>
            <a:spLocks/>
          </p:cNvSpPr>
          <p:nvPr userDrawn="1"/>
        </p:nvSpPr>
        <p:spPr bwMode="auto">
          <a:xfrm>
            <a:off x="2007343" y="2568525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0" name="Freeform 1016"/>
          <p:cNvSpPr>
            <a:spLocks/>
          </p:cNvSpPr>
          <p:nvPr userDrawn="1"/>
        </p:nvSpPr>
        <p:spPr bwMode="auto">
          <a:xfrm>
            <a:off x="2024316" y="2542124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1" name="Freeform 1017"/>
          <p:cNvSpPr>
            <a:spLocks noEditPoints="1"/>
          </p:cNvSpPr>
          <p:nvPr userDrawn="1"/>
        </p:nvSpPr>
        <p:spPr bwMode="auto">
          <a:xfrm>
            <a:off x="2045060" y="2542124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2" name="Freeform 1018"/>
          <p:cNvSpPr>
            <a:spLocks/>
          </p:cNvSpPr>
          <p:nvPr userDrawn="1"/>
        </p:nvSpPr>
        <p:spPr bwMode="auto">
          <a:xfrm>
            <a:off x="2959680" y="2562868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3" name="Freeform 1019"/>
          <p:cNvSpPr>
            <a:spLocks/>
          </p:cNvSpPr>
          <p:nvPr userDrawn="1"/>
        </p:nvSpPr>
        <p:spPr bwMode="auto">
          <a:xfrm>
            <a:off x="2997397" y="2542124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4" name="Freeform 1020"/>
          <p:cNvSpPr>
            <a:spLocks/>
          </p:cNvSpPr>
          <p:nvPr userDrawn="1"/>
        </p:nvSpPr>
        <p:spPr bwMode="auto">
          <a:xfrm>
            <a:off x="2507084" y="2542124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5" name="Freeform 1021"/>
          <p:cNvSpPr>
            <a:spLocks/>
          </p:cNvSpPr>
          <p:nvPr userDrawn="1"/>
        </p:nvSpPr>
        <p:spPr bwMode="auto">
          <a:xfrm>
            <a:off x="2103520" y="2544010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6" name="Freeform 1022"/>
          <p:cNvSpPr>
            <a:spLocks/>
          </p:cNvSpPr>
          <p:nvPr userDrawn="1"/>
        </p:nvSpPr>
        <p:spPr bwMode="auto">
          <a:xfrm>
            <a:off x="2169523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7" name="Freeform 1023"/>
          <p:cNvSpPr>
            <a:spLocks/>
          </p:cNvSpPr>
          <p:nvPr userDrawn="1"/>
        </p:nvSpPr>
        <p:spPr bwMode="auto">
          <a:xfrm>
            <a:off x="2190267" y="2544010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8" name="Freeform 1024"/>
          <p:cNvSpPr>
            <a:spLocks/>
          </p:cNvSpPr>
          <p:nvPr userDrawn="1"/>
        </p:nvSpPr>
        <p:spPr bwMode="auto">
          <a:xfrm>
            <a:off x="2235527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19" name="Freeform 1025"/>
          <p:cNvSpPr>
            <a:spLocks/>
          </p:cNvSpPr>
          <p:nvPr userDrawn="1"/>
        </p:nvSpPr>
        <p:spPr bwMode="auto">
          <a:xfrm>
            <a:off x="2267586" y="2544010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0" name="Freeform 1026"/>
          <p:cNvSpPr>
            <a:spLocks/>
          </p:cNvSpPr>
          <p:nvPr userDrawn="1"/>
        </p:nvSpPr>
        <p:spPr bwMode="auto">
          <a:xfrm>
            <a:off x="2256271" y="254401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1" name="Freeform 1027"/>
          <p:cNvSpPr>
            <a:spLocks/>
          </p:cNvSpPr>
          <p:nvPr userDrawn="1"/>
        </p:nvSpPr>
        <p:spPr bwMode="auto">
          <a:xfrm>
            <a:off x="2322274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2" name="Freeform 1028"/>
          <p:cNvSpPr>
            <a:spLocks/>
          </p:cNvSpPr>
          <p:nvPr userDrawn="1"/>
        </p:nvSpPr>
        <p:spPr bwMode="auto">
          <a:xfrm>
            <a:off x="2344904" y="254401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3" name="Freeform 1029"/>
          <p:cNvSpPr>
            <a:spLocks/>
          </p:cNvSpPr>
          <p:nvPr userDrawn="1"/>
        </p:nvSpPr>
        <p:spPr bwMode="auto">
          <a:xfrm>
            <a:off x="2367534" y="254401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4" name="Freeform 1030"/>
          <p:cNvSpPr>
            <a:spLocks/>
          </p:cNvSpPr>
          <p:nvPr userDrawn="1"/>
        </p:nvSpPr>
        <p:spPr bwMode="auto">
          <a:xfrm>
            <a:off x="2388278" y="254401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5" name="Freeform 1031"/>
          <p:cNvSpPr>
            <a:spLocks/>
          </p:cNvSpPr>
          <p:nvPr userDrawn="1"/>
        </p:nvSpPr>
        <p:spPr bwMode="auto">
          <a:xfrm>
            <a:off x="2410908" y="2544010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6" name="Freeform 1032"/>
          <p:cNvSpPr>
            <a:spLocks/>
          </p:cNvSpPr>
          <p:nvPr userDrawn="1"/>
        </p:nvSpPr>
        <p:spPr bwMode="auto">
          <a:xfrm>
            <a:off x="2593832" y="2544010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7" name="Freeform 1033"/>
          <p:cNvSpPr>
            <a:spLocks/>
          </p:cNvSpPr>
          <p:nvPr userDrawn="1"/>
        </p:nvSpPr>
        <p:spPr bwMode="auto">
          <a:xfrm>
            <a:off x="2659836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8" name="Freeform 1034"/>
          <p:cNvSpPr>
            <a:spLocks/>
          </p:cNvSpPr>
          <p:nvPr userDrawn="1"/>
        </p:nvSpPr>
        <p:spPr bwMode="auto">
          <a:xfrm>
            <a:off x="2682465" y="2544010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29" name="Freeform 1035"/>
          <p:cNvSpPr>
            <a:spLocks/>
          </p:cNvSpPr>
          <p:nvPr userDrawn="1"/>
        </p:nvSpPr>
        <p:spPr bwMode="auto">
          <a:xfrm>
            <a:off x="2725839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0" name="Freeform 1036"/>
          <p:cNvSpPr>
            <a:spLocks/>
          </p:cNvSpPr>
          <p:nvPr userDrawn="1"/>
        </p:nvSpPr>
        <p:spPr bwMode="auto">
          <a:xfrm>
            <a:off x="2759784" y="2544010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1" name="Freeform 1037"/>
          <p:cNvSpPr>
            <a:spLocks/>
          </p:cNvSpPr>
          <p:nvPr userDrawn="1"/>
        </p:nvSpPr>
        <p:spPr bwMode="auto">
          <a:xfrm>
            <a:off x="2748469" y="254401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2" name="Freeform 1038"/>
          <p:cNvSpPr>
            <a:spLocks/>
          </p:cNvSpPr>
          <p:nvPr userDrawn="1"/>
        </p:nvSpPr>
        <p:spPr bwMode="auto">
          <a:xfrm>
            <a:off x="2814472" y="254401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3" name="Freeform 1039"/>
          <p:cNvSpPr>
            <a:spLocks/>
          </p:cNvSpPr>
          <p:nvPr userDrawn="1"/>
        </p:nvSpPr>
        <p:spPr bwMode="auto">
          <a:xfrm>
            <a:off x="2835216" y="2544010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4" name="Freeform 1040"/>
          <p:cNvSpPr>
            <a:spLocks/>
          </p:cNvSpPr>
          <p:nvPr userDrawn="1"/>
        </p:nvSpPr>
        <p:spPr bwMode="auto">
          <a:xfrm>
            <a:off x="2857846" y="254401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5" name="Freeform 1041"/>
          <p:cNvSpPr>
            <a:spLocks/>
          </p:cNvSpPr>
          <p:nvPr userDrawn="1"/>
        </p:nvSpPr>
        <p:spPr bwMode="auto">
          <a:xfrm>
            <a:off x="2880476" y="254401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6" name="Freeform 1042"/>
          <p:cNvSpPr>
            <a:spLocks/>
          </p:cNvSpPr>
          <p:nvPr userDrawn="1"/>
        </p:nvSpPr>
        <p:spPr bwMode="auto">
          <a:xfrm>
            <a:off x="2901220" y="2544010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7" name="Freeform 1043"/>
          <p:cNvSpPr>
            <a:spLocks/>
          </p:cNvSpPr>
          <p:nvPr userDrawn="1"/>
        </p:nvSpPr>
        <p:spPr bwMode="auto">
          <a:xfrm>
            <a:off x="2733382" y="1212623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8" name="Freeform 1044"/>
          <p:cNvSpPr>
            <a:spLocks/>
          </p:cNvSpPr>
          <p:nvPr userDrawn="1"/>
        </p:nvSpPr>
        <p:spPr bwMode="auto">
          <a:xfrm>
            <a:off x="2412794" y="1212623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39" name="Freeform 1045"/>
          <p:cNvSpPr>
            <a:spLocks/>
          </p:cNvSpPr>
          <p:nvPr userDrawn="1"/>
        </p:nvSpPr>
        <p:spPr bwMode="auto">
          <a:xfrm>
            <a:off x="2690009" y="1216395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0" name="Freeform 1046"/>
          <p:cNvSpPr>
            <a:spLocks/>
          </p:cNvSpPr>
          <p:nvPr userDrawn="1"/>
        </p:nvSpPr>
        <p:spPr bwMode="auto">
          <a:xfrm>
            <a:off x="2661721" y="1216395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1" name="Freeform 1047"/>
          <p:cNvSpPr>
            <a:spLocks/>
          </p:cNvSpPr>
          <p:nvPr userDrawn="1"/>
        </p:nvSpPr>
        <p:spPr bwMode="auto">
          <a:xfrm>
            <a:off x="2220440" y="1208852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2" name="Freeform 1048"/>
          <p:cNvSpPr>
            <a:spLocks/>
          </p:cNvSpPr>
          <p:nvPr userDrawn="1"/>
        </p:nvSpPr>
        <p:spPr bwMode="auto">
          <a:xfrm>
            <a:off x="2625891" y="1210738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3" name="Freeform 1049"/>
          <p:cNvSpPr>
            <a:spLocks noEditPoints="1"/>
          </p:cNvSpPr>
          <p:nvPr userDrawn="1"/>
        </p:nvSpPr>
        <p:spPr bwMode="auto">
          <a:xfrm>
            <a:off x="2654178" y="1210738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4" name="Freeform 1050"/>
          <p:cNvSpPr>
            <a:spLocks noEditPoints="1"/>
          </p:cNvSpPr>
          <p:nvPr userDrawn="1"/>
        </p:nvSpPr>
        <p:spPr bwMode="auto">
          <a:xfrm>
            <a:off x="2682465" y="1210738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5" name="Rectangle 1051"/>
          <p:cNvSpPr>
            <a:spLocks noChangeArrowheads="1"/>
          </p:cNvSpPr>
          <p:nvPr userDrawn="1"/>
        </p:nvSpPr>
        <p:spPr bwMode="auto">
          <a:xfrm>
            <a:off x="2712638" y="1225824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6" name="Freeform 1052"/>
          <p:cNvSpPr>
            <a:spLocks/>
          </p:cNvSpPr>
          <p:nvPr userDrawn="1"/>
        </p:nvSpPr>
        <p:spPr bwMode="auto">
          <a:xfrm>
            <a:off x="1831962" y="1210738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7" name="Freeform 1053"/>
          <p:cNvSpPr>
            <a:spLocks/>
          </p:cNvSpPr>
          <p:nvPr userDrawn="1"/>
        </p:nvSpPr>
        <p:spPr bwMode="auto">
          <a:xfrm>
            <a:off x="1864021" y="1210738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8" name="Rectangle 1054"/>
          <p:cNvSpPr>
            <a:spLocks noChangeArrowheads="1"/>
          </p:cNvSpPr>
          <p:nvPr userDrawn="1"/>
        </p:nvSpPr>
        <p:spPr bwMode="auto">
          <a:xfrm>
            <a:off x="1816876" y="1210738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49" name="Freeform 1055"/>
          <p:cNvSpPr>
            <a:spLocks/>
          </p:cNvSpPr>
          <p:nvPr userDrawn="1"/>
        </p:nvSpPr>
        <p:spPr bwMode="auto">
          <a:xfrm>
            <a:off x="1784817" y="1210738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0" name="Freeform 1056"/>
          <p:cNvSpPr>
            <a:spLocks/>
          </p:cNvSpPr>
          <p:nvPr userDrawn="1"/>
        </p:nvSpPr>
        <p:spPr bwMode="auto">
          <a:xfrm>
            <a:off x="2495770" y="1206966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1" name="Freeform 1057"/>
          <p:cNvSpPr>
            <a:spLocks noEditPoints="1"/>
          </p:cNvSpPr>
          <p:nvPr userDrawn="1"/>
        </p:nvSpPr>
        <p:spPr bwMode="auto">
          <a:xfrm>
            <a:off x="2405250" y="1206966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2" name="Freeform 1058"/>
          <p:cNvSpPr>
            <a:spLocks/>
          </p:cNvSpPr>
          <p:nvPr userDrawn="1"/>
        </p:nvSpPr>
        <p:spPr bwMode="auto">
          <a:xfrm>
            <a:off x="2463711" y="1208852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3" name="Freeform 1059"/>
          <p:cNvSpPr>
            <a:spLocks/>
          </p:cNvSpPr>
          <p:nvPr userDrawn="1"/>
        </p:nvSpPr>
        <p:spPr bwMode="auto">
          <a:xfrm>
            <a:off x="2433538" y="1206966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4" name="Freeform 1060"/>
          <p:cNvSpPr>
            <a:spLocks/>
          </p:cNvSpPr>
          <p:nvPr userDrawn="1"/>
        </p:nvSpPr>
        <p:spPr bwMode="auto">
          <a:xfrm>
            <a:off x="1939454" y="2564755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5" name="Freeform 1061"/>
          <p:cNvSpPr>
            <a:spLocks/>
          </p:cNvSpPr>
          <p:nvPr userDrawn="1"/>
        </p:nvSpPr>
        <p:spPr bwMode="auto">
          <a:xfrm>
            <a:off x="1977170" y="2544011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6" name="Freeform 1062"/>
          <p:cNvSpPr>
            <a:spLocks/>
          </p:cNvSpPr>
          <p:nvPr userDrawn="1"/>
        </p:nvSpPr>
        <p:spPr bwMode="auto">
          <a:xfrm>
            <a:off x="1486857" y="2544011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7" name="Freeform 1063"/>
          <p:cNvSpPr>
            <a:spLocks/>
          </p:cNvSpPr>
          <p:nvPr userDrawn="1"/>
        </p:nvSpPr>
        <p:spPr bwMode="auto">
          <a:xfrm>
            <a:off x="1573605" y="2545897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8" name="Freeform 1064"/>
          <p:cNvSpPr>
            <a:spLocks/>
          </p:cNvSpPr>
          <p:nvPr userDrawn="1"/>
        </p:nvSpPr>
        <p:spPr bwMode="auto">
          <a:xfrm>
            <a:off x="1639608" y="2545897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59" name="Freeform 1065"/>
          <p:cNvSpPr>
            <a:spLocks/>
          </p:cNvSpPr>
          <p:nvPr userDrawn="1"/>
        </p:nvSpPr>
        <p:spPr bwMode="auto">
          <a:xfrm>
            <a:off x="1662238" y="2545897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0" name="Freeform 1066"/>
          <p:cNvSpPr>
            <a:spLocks/>
          </p:cNvSpPr>
          <p:nvPr userDrawn="1"/>
        </p:nvSpPr>
        <p:spPr bwMode="auto">
          <a:xfrm>
            <a:off x="1705612" y="2545897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1" name="Freeform 1067"/>
          <p:cNvSpPr>
            <a:spLocks/>
          </p:cNvSpPr>
          <p:nvPr userDrawn="1"/>
        </p:nvSpPr>
        <p:spPr bwMode="auto">
          <a:xfrm>
            <a:off x="1739556" y="2545897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2" name="Freeform 1068"/>
          <p:cNvSpPr>
            <a:spLocks/>
          </p:cNvSpPr>
          <p:nvPr userDrawn="1"/>
        </p:nvSpPr>
        <p:spPr bwMode="auto">
          <a:xfrm>
            <a:off x="1728241" y="2545897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3" name="Freeform 1069"/>
          <p:cNvSpPr>
            <a:spLocks/>
          </p:cNvSpPr>
          <p:nvPr userDrawn="1"/>
        </p:nvSpPr>
        <p:spPr bwMode="auto">
          <a:xfrm>
            <a:off x="1794245" y="2545897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4" name="Freeform 1070"/>
          <p:cNvSpPr>
            <a:spLocks/>
          </p:cNvSpPr>
          <p:nvPr userDrawn="1"/>
        </p:nvSpPr>
        <p:spPr bwMode="auto">
          <a:xfrm>
            <a:off x="1814989" y="2545897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5" name="Freeform 1071"/>
          <p:cNvSpPr>
            <a:spLocks/>
          </p:cNvSpPr>
          <p:nvPr userDrawn="1"/>
        </p:nvSpPr>
        <p:spPr bwMode="auto">
          <a:xfrm>
            <a:off x="1837619" y="2545897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6" name="Freeform 1072"/>
          <p:cNvSpPr>
            <a:spLocks/>
          </p:cNvSpPr>
          <p:nvPr userDrawn="1"/>
        </p:nvSpPr>
        <p:spPr bwMode="auto">
          <a:xfrm>
            <a:off x="1860249" y="2545897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7" name="Freeform 1073"/>
          <p:cNvSpPr>
            <a:spLocks/>
          </p:cNvSpPr>
          <p:nvPr userDrawn="1"/>
        </p:nvSpPr>
        <p:spPr bwMode="auto">
          <a:xfrm>
            <a:off x="1880993" y="2545897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68" name="Freeform 1075"/>
          <p:cNvSpPr>
            <a:spLocks/>
          </p:cNvSpPr>
          <p:nvPr userDrawn="1"/>
        </p:nvSpPr>
        <p:spPr bwMode="auto">
          <a:xfrm>
            <a:off x="1537775" y="1404978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0" name="Freeform 1013"/>
          <p:cNvSpPr>
            <a:spLocks noEditPoints="1"/>
          </p:cNvSpPr>
          <p:nvPr/>
        </p:nvSpPr>
        <p:spPr bwMode="auto">
          <a:xfrm>
            <a:off x="4133110" y="1195647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1" name="Freeform 1014"/>
          <p:cNvSpPr>
            <a:spLocks/>
          </p:cNvSpPr>
          <p:nvPr/>
        </p:nvSpPr>
        <p:spPr bwMode="auto">
          <a:xfrm>
            <a:off x="4721485" y="2547777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2" name="Freeform 1015"/>
          <p:cNvSpPr>
            <a:spLocks/>
          </p:cNvSpPr>
          <p:nvPr/>
        </p:nvSpPr>
        <p:spPr bwMode="auto">
          <a:xfrm>
            <a:off x="4674339" y="2568521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3" name="Freeform 1016"/>
          <p:cNvSpPr>
            <a:spLocks/>
          </p:cNvSpPr>
          <p:nvPr/>
        </p:nvSpPr>
        <p:spPr bwMode="auto">
          <a:xfrm>
            <a:off x="4691312" y="2542120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4" name="Freeform 1017"/>
          <p:cNvSpPr>
            <a:spLocks noEditPoints="1"/>
          </p:cNvSpPr>
          <p:nvPr/>
        </p:nvSpPr>
        <p:spPr bwMode="auto">
          <a:xfrm>
            <a:off x="4712056" y="2542120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5" name="Freeform 1018"/>
          <p:cNvSpPr>
            <a:spLocks/>
          </p:cNvSpPr>
          <p:nvPr/>
        </p:nvSpPr>
        <p:spPr bwMode="auto">
          <a:xfrm>
            <a:off x="5626676" y="2562864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6" name="Freeform 1019"/>
          <p:cNvSpPr>
            <a:spLocks/>
          </p:cNvSpPr>
          <p:nvPr/>
        </p:nvSpPr>
        <p:spPr bwMode="auto">
          <a:xfrm>
            <a:off x="5664393" y="2542120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7" name="Freeform 1020"/>
          <p:cNvSpPr>
            <a:spLocks/>
          </p:cNvSpPr>
          <p:nvPr/>
        </p:nvSpPr>
        <p:spPr bwMode="auto">
          <a:xfrm>
            <a:off x="5174080" y="2542120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8" name="Freeform 1021"/>
          <p:cNvSpPr>
            <a:spLocks/>
          </p:cNvSpPr>
          <p:nvPr/>
        </p:nvSpPr>
        <p:spPr bwMode="auto">
          <a:xfrm>
            <a:off x="4770516" y="2544006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79" name="Freeform 1022"/>
          <p:cNvSpPr>
            <a:spLocks/>
          </p:cNvSpPr>
          <p:nvPr/>
        </p:nvSpPr>
        <p:spPr bwMode="auto">
          <a:xfrm>
            <a:off x="4836519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0" name="Freeform 1023"/>
          <p:cNvSpPr>
            <a:spLocks/>
          </p:cNvSpPr>
          <p:nvPr/>
        </p:nvSpPr>
        <p:spPr bwMode="auto">
          <a:xfrm>
            <a:off x="4857263" y="2544006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1" name="Freeform 1024"/>
          <p:cNvSpPr>
            <a:spLocks/>
          </p:cNvSpPr>
          <p:nvPr/>
        </p:nvSpPr>
        <p:spPr bwMode="auto">
          <a:xfrm>
            <a:off x="4902523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2" name="Freeform 1025"/>
          <p:cNvSpPr>
            <a:spLocks/>
          </p:cNvSpPr>
          <p:nvPr/>
        </p:nvSpPr>
        <p:spPr bwMode="auto">
          <a:xfrm>
            <a:off x="4934582" y="2544006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3" name="Freeform 1026"/>
          <p:cNvSpPr>
            <a:spLocks/>
          </p:cNvSpPr>
          <p:nvPr/>
        </p:nvSpPr>
        <p:spPr bwMode="auto">
          <a:xfrm>
            <a:off x="4923267" y="2544006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4" name="Freeform 1027"/>
          <p:cNvSpPr>
            <a:spLocks/>
          </p:cNvSpPr>
          <p:nvPr/>
        </p:nvSpPr>
        <p:spPr bwMode="auto">
          <a:xfrm>
            <a:off x="4989270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5" name="Freeform 1028"/>
          <p:cNvSpPr>
            <a:spLocks/>
          </p:cNvSpPr>
          <p:nvPr/>
        </p:nvSpPr>
        <p:spPr bwMode="auto">
          <a:xfrm>
            <a:off x="5011900" y="2544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6" name="Freeform 1029"/>
          <p:cNvSpPr>
            <a:spLocks/>
          </p:cNvSpPr>
          <p:nvPr/>
        </p:nvSpPr>
        <p:spPr bwMode="auto">
          <a:xfrm>
            <a:off x="5034530" y="2544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7" name="Freeform 1030"/>
          <p:cNvSpPr>
            <a:spLocks/>
          </p:cNvSpPr>
          <p:nvPr/>
        </p:nvSpPr>
        <p:spPr bwMode="auto">
          <a:xfrm>
            <a:off x="5055274" y="2544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8" name="Freeform 1031"/>
          <p:cNvSpPr>
            <a:spLocks/>
          </p:cNvSpPr>
          <p:nvPr/>
        </p:nvSpPr>
        <p:spPr bwMode="auto">
          <a:xfrm>
            <a:off x="5077904" y="2544006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89" name="Freeform 1032"/>
          <p:cNvSpPr>
            <a:spLocks/>
          </p:cNvSpPr>
          <p:nvPr/>
        </p:nvSpPr>
        <p:spPr bwMode="auto">
          <a:xfrm>
            <a:off x="5260828" y="2544006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0" name="Freeform 1033"/>
          <p:cNvSpPr>
            <a:spLocks/>
          </p:cNvSpPr>
          <p:nvPr/>
        </p:nvSpPr>
        <p:spPr bwMode="auto">
          <a:xfrm>
            <a:off x="5326832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1" name="Freeform 1034"/>
          <p:cNvSpPr>
            <a:spLocks/>
          </p:cNvSpPr>
          <p:nvPr/>
        </p:nvSpPr>
        <p:spPr bwMode="auto">
          <a:xfrm>
            <a:off x="5349461" y="2544006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2" name="Freeform 1035"/>
          <p:cNvSpPr>
            <a:spLocks/>
          </p:cNvSpPr>
          <p:nvPr/>
        </p:nvSpPr>
        <p:spPr bwMode="auto">
          <a:xfrm>
            <a:off x="5392835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3" name="Freeform 1036"/>
          <p:cNvSpPr>
            <a:spLocks/>
          </p:cNvSpPr>
          <p:nvPr/>
        </p:nvSpPr>
        <p:spPr bwMode="auto">
          <a:xfrm>
            <a:off x="5426780" y="2544006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4" name="Freeform 1037"/>
          <p:cNvSpPr>
            <a:spLocks/>
          </p:cNvSpPr>
          <p:nvPr/>
        </p:nvSpPr>
        <p:spPr bwMode="auto">
          <a:xfrm>
            <a:off x="5415465" y="2544006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5" name="Freeform 1038"/>
          <p:cNvSpPr>
            <a:spLocks/>
          </p:cNvSpPr>
          <p:nvPr/>
        </p:nvSpPr>
        <p:spPr bwMode="auto">
          <a:xfrm>
            <a:off x="5481468" y="2544006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6" name="Freeform 1039"/>
          <p:cNvSpPr>
            <a:spLocks/>
          </p:cNvSpPr>
          <p:nvPr/>
        </p:nvSpPr>
        <p:spPr bwMode="auto">
          <a:xfrm>
            <a:off x="5502212" y="2544006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7" name="Freeform 1040"/>
          <p:cNvSpPr>
            <a:spLocks/>
          </p:cNvSpPr>
          <p:nvPr/>
        </p:nvSpPr>
        <p:spPr bwMode="auto">
          <a:xfrm>
            <a:off x="5524842" y="2544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8" name="Freeform 1041"/>
          <p:cNvSpPr>
            <a:spLocks/>
          </p:cNvSpPr>
          <p:nvPr/>
        </p:nvSpPr>
        <p:spPr bwMode="auto">
          <a:xfrm>
            <a:off x="5547472" y="2544006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199" name="Freeform 1042"/>
          <p:cNvSpPr>
            <a:spLocks/>
          </p:cNvSpPr>
          <p:nvPr/>
        </p:nvSpPr>
        <p:spPr bwMode="auto">
          <a:xfrm>
            <a:off x="5568216" y="2544006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0" name="Freeform 1043"/>
          <p:cNvSpPr>
            <a:spLocks/>
          </p:cNvSpPr>
          <p:nvPr/>
        </p:nvSpPr>
        <p:spPr bwMode="auto">
          <a:xfrm>
            <a:off x="5400378" y="1212619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1" name="Freeform 1044"/>
          <p:cNvSpPr>
            <a:spLocks/>
          </p:cNvSpPr>
          <p:nvPr/>
        </p:nvSpPr>
        <p:spPr bwMode="auto">
          <a:xfrm>
            <a:off x="5079790" y="1212619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2" name="Freeform 1045"/>
          <p:cNvSpPr>
            <a:spLocks/>
          </p:cNvSpPr>
          <p:nvPr/>
        </p:nvSpPr>
        <p:spPr bwMode="auto">
          <a:xfrm>
            <a:off x="5357005" y="1216391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3" name="Freeform 1046"/>
          <p:cNvSpPr>
            <a:spLocks/>
          </p:cNvSpPr>
          <p:nvPr/>
        </p:nvSpPr>
        <p:spPr bwMode="auto">
          <a:xfrm>
            <a:off x="5328717" y="1216391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4" name="Freeform 1047"/>
          <p:cNvSpPr>
            <a:spLocks/>
          </p:cNvSpPr>
          <p:nvPr/>
        </p:nvSpPr>
        <p:spPr bwMode="auto">
          <a:xfrm>
            <a:off x="4887436" y="1208848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5" name="Freeform 1048"/>
          <p:cNvSpPr>
            <a:spLocks/>
          </p:cNvSpPr>
          <p:nvPr/>
        </p:nvSpPr>
        <p:spPr bwMode="auto">
          <a:xfrm>
            <a:off x="5292887" y="1210734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6" name="Freeform 1049"/>
          <p:cNvSpPr>
            <a:spLocks noEditPoints="1"/>
          </p:cNvSpPr>
          <p:nvPr/>
        </p:nvSpPr>
        <p:spPr bwMode="auto">
          <a:xfrm>
            <a:off x="5321174" y="1210734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7" name="Freeform 1050"/>
          <p:cNvSpPr>
            <a:spLocks noEditPoints="1"/>
          </p:cNvSpPr>
          <p:nvPr/>
        </p:nvSpPr>
        <p:spPr bwMode="auto">
          <a:xfrm>
            <a:off x="5349461" y="1210734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8" name="Rectangle 1051"/>
          <p:cNvSpPr>
            <a:spLocks noChangeArrowheads="1"/>
          </p:cNvSpPr>
          <p:nvPr/>
        </p:nvSpPr>
        <p:spPr bwMode="auto">
          <a:xfrm>
            <a:off x="5379634" y="1225820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09" name="Freeform 1052"/>
          <p:cNvSpPr>
            <a:spLocks/>
          </p:cNvSpPr>
          <p:nvPr/>
        </p:nvSpPr>
        <p:spPr bwMode="auto">
          <a:xfrm>
            <a:off x="4498958" y="1210734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0" name="Freeform 1053"/>
          <p:cNvSpPr>
            <a:spLocks/>
          </p:cNvSpPr>
          <p:nvPr/>
        </p:nvSpPr>
        <p:spPr bwMode="auto">
          <a:xfrm>
            <a:off x="4531017" y="1210734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1" name="Rectangle 1054"/>
          <p:cNvSpPr>
            <a:spLocks noChangeArrowheads="1"/>
          </p:cNvSpPr>
          <p:nvPr/>
        </p:nvSpPr>
        <p:spPr bwMode="auto">
          <a:xfrm>
            <a:off x="4483872" y="1210734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2" name="Freeform 1055"/>
          <p:cNvSpPr>
            <a:spLocks/>
          </p:cNvSpPr>
          <p:nvPr/>
        </p:nvSpPr>
        <p:spPr bwMode="auto">
          <a:xfrm>
            <a:off x="4451813" y="1210734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3" name="Freeform 1056"/>
          <p:cNvSpPr>
            <a:spLocks/>
          </p:cNvSpPr>
          <p:nvPr/>
        </p:nvSpPr>
        <p:spPr bwMode="auto">
          <a:xfrm>
            <a:off x="5162766" y="1206962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4" name="Freeform 1057"/>
          <p:cNvSpPr>
            <a:spLocks noEditPoints="1"/>
          </p:cNvSpPr>
          <p:nvPr/>
        </p:nvSpPr>
        <p:spPr bwMode="auto">
          <a:xfrm>
            <a:off x="5072246" y="1206962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5" name="Freeform 1058"/>
          <p:cNvSpPr>
            <a:spLocks/>
          </p:cNvSpPr>
          <p:nvPr/>
        </p:nvSpPr>
        <p:spPr bwMode="auto">
          <a:xfrm>
            <a:off x="5130707" y="1208848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6" name="Freeform 1059"/>
          <p:cNvSpPr>
            <a:spLocks/>
          </p:cNvSpPr>
          <p:nvPr/>
        </p:nvSpPr>
        <p:spPr bwMode="auto">
          <a:xfrm>
            <a:off x="5100534" y="1206962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7" name="Freeform 1060"/>
          <p:cNvSpPr>
            <a:spLocks/>
          </p:cNvSpPr>
          <p:nvPr/>
        </p:nvSpPr>
        <p:spPr bwMode="auto">
          <a:xfrm>
            <a:off x="4606450" y="2564750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8" name="Freeform 1061"/>
          <p:cNvSpPr>
            <a:spLocks/>
          </p:cNvSpPr>
          <p:nvPr/>
        </p:nvSpPr>
        <p:spPr bwMode="auto">
          <a:xfrm>
            <a:off x="4644166" y="2544006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19" name="Freeform 1062"/>
          <p:cNvSpPr>
            <a:spLocks/>
          </p:cNvSpPr>
          <p:nvPr/>
        </p:nvSpPr>
        <p:spPr bwMode="auto">
          <a:xfrm>
            <a:off x="4153854" y="2544006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0" name="Freeform 1063"/>
          <p:cNvSpPr>
            <a:spLocks/>
          </p:cNvSpPr>
          <p:nvPr/>
        </p:nvSpPr>
        <p:spPr bwMode="auto">
          <a:xfrm>
            <a:off x="4240602" y="2545892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1" name="Freeform 1064"/>
          <p:cNvSpPr>
            <a:spLocks/>
          </p:cNvSpPr>
          <p:nvPr/>
        </p:nvSpPr>
        <p:spPr bwMode="auto">
          <a:xfrm>
            <a:off x="4306605" y="2545892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2" name="Freeform 1065"/>
          <p:cNvSpPr>
            <a:spLocks/>
          </p:cNvSpPr>
          <p:nvPr/>
        </p:nvSpPr>
        <p:spPr bwMode="auto">
          <a:xfrm>
            <a:off x="4329235" y="2545892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3" name="Freeform 1066"/>
          <p:cNvSpPr>
            <a:spLocks/>
          </p:cNvSpPr>
          <p:nvPr/>
        </p:nvSpPr>
        <p:spPr bwMode="auto">
          <a:xfrm>
            <a:off x="4372609" y="2545892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4" name="Freeform 1067"/>
          <p:cNvSpPr>
            <a:spLocks/>
          </p:cNvSpPr>
          <p:nvPr/>
        </p:nvSpPr>
        <p:spPr bwMode="auto">
          <a:xfrm>
            <a:off x="4406553" y="2545892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5" name="Freeform 1068"/>
          <p:cNvSpPr>
            <a:spLocks/>
          </p:cNvSpPr>
          <p:nvPr/>
        </p:nvSpPr>
        <p:spPr bwMode="auto">
          <a:xfrm>
            <a:off x="4395238" y="2545892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6" name="Freeform 1069"/>
          <p:cNvSpPr>
            <a:spLocks/>
          </p:cNvSpPr>
          <p:nvPr/>
        </p:nvSpPr>
        <p:spPr bwMode="auto">
          <a:xfrm>
            <a:off x="4461242" y="2545892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7" name="Freeform 1070"/>
          <p:cNvSpPr>
            <a:spLocks/>
          </p:cNvSpPr>
          <p:nvPr/>
        </p:nvSpPr>
        <p:spPr bwMode="auto">
          <a:xfrm>
            <a:off x="4481986" y="2545892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8" name="Freeform 1071"/>
          <p:cNvSpPr>
            <a:spLocks/>
          </p:cNvSpPr>
          <p:nvPr/>
        </p:nvSpPr>
        <p:spPr bwMode="auto">
          <a:xfrm>
            <a:off x="4504616" y="2545892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29" name="Freeform 1072"/>
          <p:cNvSpPr>
            <a:spLocks/>
          </p:cNvSpPr>
          <p:nvPr/>
        </p:nvSpPr>
        <p:spPr bwMode="auto">
          <a:xfrm>
            <a:off x="4527246" y="2545892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0" name="Freeform 1073"/>
          <p:cNvSpPr>
            <a:spLocks/>
          </p:cNvSpPr>
          <p:nvPr/>
        </p:nvSpPr>
        <p:spPr bwMode="auto">
          <a:xfrm>
            <a:off x="4547990" y="2545892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1" name="Freeform 1075"/>
          <p:cNvSpPr>
            <a:spLocks/>
          </p:cNvSpPr>
          <p:nvPr/>
        </p:nvSpPr>
        <p:spPr bwMode="auto">
          <a:xfrm>
            <a:off x="4204771" y="1404973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33" name="Freeform 1013"/>
          <p:cNvSpPr>
            <a:spLocks noEditPoints="1"/>
          </p:cNvSpPr>
          <p:nvPr/>
        </p:nvSpPr>
        <p:spPr bwMode="auto">
          <a:xfrm>
            <a:off x="2874725" y="4828825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4" name="Freeform 1014"/>
          <p:cNvSpPr>
            <a:spLocks/>
          </p:cNvSpPr>
          <p:nvPr/>
        </p:nvSpPr>
        <p:spPr bwMode="auto">
          <a:xfrm>
            <a:off x="3463100" y="6180955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5" name="Freeform 1015"/>
          <p:cNvSpPr>
            <a:spLocks/>
          </p:cNvSpPr>
          <p:nvPr/>
        </p:nvSpPr>
        <p:spPr bwMode="auto">
          <a:xfrm>
            <a:off x="3415954" y="6201699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6" name="Freeform 1016"/>
          <p:cNvSpPr>
            <a:spLocks/>
          </p:cNvSpPr>
          <p:nvPr/>
        </p:nvSpPr>
        <p:spPr bwMode="auto">
          <a:xfrm>
            <a:off x="3432927" y="6175298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7" name="Freeform 1017"/>
          <p:cNvSpPr>
            <a:spLocks noEditPoints="1"/>
          </p:cNvSpPr>
          <p:nvPr/>
        </p:nvSpPr>
        <p:spPr bwMode="auto">
          <a:xfrm>
            <a:off x="3453671" y="6175298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8" name="Freeform 1018"/>
          <p:cNvSpPr>
            <a:spLocks/>
          </p:cNvSpPr>
          <p:nvPr/>
        </p:nvSpPr>
        <p:spPr bwMode="auto">
          <a:xfrm>
            <a:off x="4368291" y="6196042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39" name="Freeform 1019"/>
          <p:cNvSpPr>
            <a:spLocks/>
          </p:cNvSpPr>
          <p:nvPr/>
        </p:nvSpPr>
        <p:spPr bwMode="auto">
          <a:xfrm>
            <a:off x="4406008" y="6175298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0" name="Freeform 1020"/>
          <p:cNvSpPr>
            <a:spLocks/>
          </p:cNvSpPr>
          <p:nvPr/>
        </p:nvSpPr>
        <p:spPr bwMode="auto">
          <a:xfrm>
            <a:off x="3915695" y="6175298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1" name="Freeform 1021"/>
          <p:cNvSpPr>
            <a:spLocks/>
          </p:cNvSpPr>
          <p:nvPr/>
        </p:nvSpPr>
        <p:spPr bwMode="auto">
          <a:xfrm>
            <a:off x="3512131" y="6177184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2" name="Freeform 1022"/>
          <p:cNvSpPr>
            <a:spLocks/>
          </p:cNvSpPr>
          <p:nvPr/>
        </p:nvSpPr>
        <p:spPr bwMode="auto">
          <a:xfrm>
            <a:off x="3578134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3" name="Freeform 1023"/>
          <p:cNvSpPr>
            <a:spLocks/>
          </p:cNvSpPr>
          <p:nvPr/>
        </p:nvSpPr>
        <p:spPr bwMode="auto">
          <a:xfrm>
            <a:off x="3598878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4" name="Freeform 1024"/>
          <p:cNvSpPr>
            <a:spLocks/>
          </p:cNvSpPr>
          <p:nvPr/>
        </p:nvSpPr>
        <p:spPr bwMode="auto">
          <a:xfrm>
            <a:off x="3644138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5" name="Freeform 1025"/>
          <p:cNvSpPr>
            <a:spLocks/>
          </p:cNvSpPr>
          <p:nvPr/>
        </p:nvSpPr>
        <p:spPr bwMode="auto">
          <a:xfrm>
            <a:off x="3676197" y="6177184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6" name="Freeform 1026"/>
          <p:cNvSpPr>
            <a:spLocks/>
          </p:cNvSpPr>
          <p:nvPr/>
        </p:nvSpPr>
        <p:spPr bwMode="auto">
          <a:xfrm>
            <a:off x="3664882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7" name="Freeform 1027"/>
          <p:cNvSpPr>
            <a:spLocks/>
          </p:cNvSpPr>
          <p:nvPr/>
        </p:nvSpPr>
        <p:spPr bwMode="auto">
          <a:xfrm>
            <a:off x="3730885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8" name="Freeform 1028"/>
          <p:cNvSpPr>
            <a:spLocks/>
          </p:cNvSpPr>
          <p:nvPr/>
        </p:nvSpPr>
        <p:spPr bwMode="auto">
          <a:xfrm>
            <a:off x="3753515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49" name="Freeform 1029"/>
          <p:cNvSpPr>
            <a:spLocks/>
          </p:cNvSpPr>
          <p:nvPr/>
        </p:nvSpPr>
        <p:spPr bwMode="auto">
          <a:xfrm>
            <a:off x="3776145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0" name="Freeform 1030"/>
          <p:cNvSpPr>
            <a:spLocks/>
          </p:cNvSpPr>
          <p:nvPr/>
        </p:nvSpPr>
        <p:spPr bwMode="auto">
          <a:xfrm>
            <a:off x="3796889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1" name="Freeform 1031"/>
          <p:cNvSpPr>
            <a:spLocks/>
          </p:cNvSpPr>
          <p:nvPr/>
        </p:nvSpPr>
        <p:spPr bwMode="auto">
          <a:xfrm>
            <a:off x="3819519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2" name="Freeform 1032"/>
          <p:cNvSpPr>
            <a:spLocks/>
          </p:cNvSpPr>
          <p:nvPr/>
        </p:nvSpPr>
        <p:spPr bwMode="auto">
          <a:xfrm>
            <a:off x="4002443" y="6177184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3" name="Freeform 1033"/>
          <p:cNvSpPr>
            <a:spLocks/>
          </p:cNvSpPr>
          <p:nvPr/>
        </p:nvSpPr>
        <p:spPr bwMode="auto">
          <a:xfrm>
            <a:off x="4068447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4" name="Freeform 1034"/>
          <p:cNvSpPr>
            <a:spLocks/>
          </p:cNvSpPr>
          <p:nvPr/>
        </p:nvSpPr>
        <p:spPr bwMode="auto">
          <a:xfrm>
            <a:off x="4091076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5" name="Freeform 1035"/>
          <p:cNvSpPr>
            <a:spLocks/>
          </p:cNvSpPr>
          <p:nvPr/>
        </p:nvSpPr>
        <p:spPr bwMode="auto">
          <a:xfrm>
            <a:off x="4134450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6" name="Freeform 1036"/>
          <p:cNvSpPr>
            <a:spLocks/>
          </p:cNvSpPr>
          <p:nvPr/>
        </p:nvSpPr>
        <p:spPr bwMode="auto">
          <a:xfrm>
            <a:off x="4168395" y="6177184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7" name="Freeform 1037"/>
          <p:cNvSpPr>
            <a:spLocks/>
          </p:cNvSpPr>
          <p:nvPr/>
        </p:nvSpPr>
        <p:spPr bwMode="auto">
          <a:xfrm>
            <a:off x="4157080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8" name="Freeform 1038"/>
          <p:cNvSpPr>
            <a:spLocks/>
          </p:cNvSpPr>
          <p:nvPr/>
        </p:nvSpPr>
        <p:spPr bwMode="auto">
          <a:xfrm>
            <a:off x="4223083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59" name="Freeform 1039"/>
          <p:cNvSpPr>
            <a:spLocks/>
          </p:cNvSpPr>
          <p:nvPr/>
        </p:nvSpPr>
        <p:spPr bwMode="auto">
          <a:xfrm>
            <a:off x="4243827" y="6177184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0" name="Freeform 1040"/>
          <p:cNvSpPr>
            <a:spLocks/>
          </p:cNvSpPr>
          <p:nvPr/>
        </p:nvSpPr>
        <p:spPr bwMode="auto">
          <a:xfrm>
            <a:off x="4266457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1" name="Freeform 1041"/>
          <p:cNvSpPr>
            <a:spLocks/>
          </p:cNvSpPr>
          <p:nvPr/>
        </p:nvSpPr>
        <p:spPr bwMode="auto">
          <a:xfrm>
            <a:off x="4289087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2" name="Freeform 1042"/>
          <p:cNvSpPr>
            <a:spLocks/>
          </p:cNvSpPr>
          <p:nvPr/>
        </p:nvSpPr>
        <p:spPr bwMode="auto">
          <a:xfrm>
            <a:off x="4309831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3" name="Freeform 1043"/>
          <p:cNvSpPr>
            <a:spLocks/>
          </p:cNvSpPr>
          <p:nvPr/>
        </p:nvSpPr>
        <p:spPr bwMode="auto">
          <a:xfrm>
            <a:off x="4141993" y="4845797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4" name="Freeform 1044"/>
          <p:cNvSpPr>
            <a:spLocks/>
          </p:cNvSpPr>
          <p:nvPr/>
        </p:nvSpPr>
        <p:spPr bwMode="auto">
          <a:xfrm>
            <a:off x="3821405" y="4845797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5" name="Freeform 1045"/>
          <p:cNvSpPr>
            <a:spLocks/>
          </p:cNvSpPr>
          <p:nvPr/>
        </p:nvSpPr>
        <p:spPr bwMode="auto">
          <a:xfrm>
            <a:off x="4098620" y="4849569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6" name="Freeform 1046"/>
          <p:cNvSpPr>
            <a:spLocks/>
          </p:cNvSpPr>
          <p:nvPr/>
        </p:nvSpPr>
        <p:spPr bwMode="auto">
          <a:xfrm>
            <a:off x="4070332" y="4849569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7" name="Freeform 1047"/>
          <p:cNvSpPr>
            <a:spLocks/>
          </p:cNvSpPr>
          <p:nvPr/>
        </p:nvSpPr>
        <p:spPr bwMode="auto">
          <a:xfrm>
            <a:off x="3629051" y="4842026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8" name="Freeform 1048"/>
          <p:cNvSpPr>
            <a:spLocks/>
          </p:cNvSpPr>
          <p:nvPr/>
        </p:nvSpPr>
        <p:spPr bwMode="auto">
          <a:xfrm>
            <a:off x="4034502" y="4843912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69" name="Freeform 1049"/>
          <p:cNvSpPr>
            <a:spLocks noEditPoints="1"/>
          </p:cNvSpPr>
          <p:nvPr/>
        </p:nvSpPr>
        <p:spPr bwMode="auto">
          <a:xfrm>
            <a:off x="4062789" y="4843912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0" name="Freeform 1050"/>
          <p:cNvSpPr>
            <a:spLocks noEditPoints="1"/>
          </p:cNvSpPr>
          <p:nvPr/>
        </p:nvSpPr>
        <p:spPr bwMode="auto">
          <a:xfrm>
            <a:off x="4091076" y="4843912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1" name="Rectangle 1051"/>
          <p:cNvSpPr>
            <a:spLocks noChangeArrowheads="1"/>
          </p:cNvSpPr>
          <p:nvPr/>
        </p:nvSpPr>
        <p:spPr bwMode="auto">
          <a:xfrm>
            <a:off x="4121249" y="4858998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2" name="Freeform 1052"/>
          <p:cNvSpPr>
            <a:spLocks/>
          </p:cNvSpPr>
          <p:nvPr/>
        </p:nvSpPr>
        <p:spPr bwMode="auto">
          <a:xfrm>
            <a:off x="3240573" y="4843912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3" name="Freeform 1053"/>
          <p:cNvSpPr>
            <a:spLocks/>
          </p:cNvSpPr>
          <p:nvPr/>
        </p:nvSpPr>
        <p:spPr bwMode="auto">
          <a:xfrm>
            <a:off x="3272632" y="4843912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4" name="Rectangle 1054"/>
          <p:cNvSpPr>
            <a:spLocks noChangeArrowheads="1"/>
          </p:cNvSpPr>
          <p:nvPr/>
        </p:nvSpPr>
        <p:spPr bwMode="auto">
          <a:xfrm>
            <a:off x="3225487" y="4843912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5" name="Freeform 1055"/>
          <p:cNvSpPr>
            <a:spLocks/>
          </p:cNvSpPr>
          <p:nvPr/>
        </p:nvSpPr>
        <p:spPr bwMode="auto">
          <a:xfrm>
            <a:off x="3193428" y="4843912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6" name="Freeform 1056"/>
          <p:cNvSpPr>
            <a:spLocks/>
          </p:cNvSpPr>
          <p:nvPr/>
        </p:nvSpPr>
        <p:spPr bwMode="auto">
          <a:xfrm>
            <a:off x="3904381" y="4840140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7" name="Freeform 1057"/>
          <p:cNvSpPr>
            <a:spLocks noEditPoints="1"/>
          </p:cNvSpPr>
          <p:nvPr/>
        </p:nvSpPr>
        <p:spPr bwMode="auto">
          <a:xfrm>
            <a:off x="3813861" y="4840140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8" name="Freeform 1058"/>
          <p:cNvSpPr>
            <a:spLocks/>
          </p:cNvSpPr>
          <p:nvPr/>
        </p:nvSpPr>
        <p:spPr bwMode="auto">
          <a:xfrm>
            <a:off x="3872322" y="4842026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79" name="Freeform 1059"/>
          <p:cNvSpPr>
            <a:spLocks/>
          </p:cNvSpPr>
          <p:nvPr/>
        </p:nvSpPr>
        <p:spPr bwMode="auto">
          <a:xfrm>
            <a:off x="3842149" y="4840140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0" name="Freeform 1060"/>
          <p:cNvSpPr>
            <a:spLocks/>
          </p:cNvSpPr>
          <p:nvPr/>
        </p:nvSpPr>
        <p:spPr bwMode="auto">
          <a:xfrm>
            <a:off x="3348065" y="6197928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1" name="Freeform 1061"/>
          <p:cNvSpPr>
            <a:spLocks/>
          </p:cNvSpPr>
          <p:nvPr/>
        </p:nvSpPr>
        <p:spPr bwMode="auto">
          <a:xfrm>
            <a:off x="3385781" y="6177184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2" name="Freeform 1062"/>
          <p:cNvSpPr>
            <a:spLocks/>
          </p:cNvSpPr>
          <p:nvPr/>
        </p:nvSpPr>
        <p:spPr bwMode="auto">
          <a:xfrm>
            <a:off x="2895469" y="6177184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3" name="Freeform 1063"/>
          <p:cNvSpPr>
            <a:spLocks/>
          </p:cNvSpPr>
          <p:nvPr/>
        </p:nvSpPr>
        <p:spPr bwMode="auto">
          <a:xfrm>
            <a:off x="2982217" y="6179070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4" name="Freeform 1064"/>
          <p:cNvSpPr>
            <a:spLocks/>
          </p:cNvSpPr>
          <p:nvPr/>
        </p:nvSpPr>
        <p:spPr bwMode="auto">
          <a:xfrm>
            <a:off x="3048220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5" name="Freeform 1065"/>
          <p:cNvSpPr>
            <a:spLocks/>
          </p:cNvSpPr>
          <p:nvPr/>
        </p:nvSpPr>
        <p:spPr bwMode="auto">
          <a:xfrm>
            <a:off x="3070850" y="6179070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6" name="Freeform 1066"/>
          <p:cNvSpPr>
            <a:spLocks/>
          </p:cNvSpPr>
          <p:nvPr/>
        </p:nvSpPr>
        <p:spPr bwMode="auto">
          <a:xfrm>
            <a:off x="3114224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7" name="Freeform 1067"/>
          <p:cNvSpPr>
            <a:spLocks/>
          </p:cNvSpPr>
          <p:nvPr/>
        </p:nvSpPr>
        <p:spPr bwMode="auto">
          <a:xfrm>
            <a:off x="3148168" y="6179070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8" name="Freeform 1068"/>
          <p:cNvSpPr>
            <a:spLocks/>
          </p:cNvSpPr>
          <p:nvPr/>
        </p:nvSpPr>
        <p:spPr bwMode="auto">
          <a:xfrm>
            <a:off x="3136853" y="617907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89" name="Freeform 1069"/>
          <p:cNvSpPr>
            <a:spLocks/>
          </p:cNvSpPr>
          <p:nvPr/>
        </p:nvSpPr>
        <p:spPr bwMode="auto">
          <a:xfrm>
            <a:off x="3202857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0" name="Freeform 1070"/>
          <p:cNvSpPr>
            <a:spLocks/>
          </p:cNvSpPr>
          <p:nvPr/>
        </p:nvSpPr>
        <p:spPr bwMode="auto">
          <a:xfrm>
            <a:off x="3223601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1" name="Freeform 1071"/>
          <p:cNvSpPr>
            <a:spLocks/>
          </p:cNvSpPr>
          <p:nvPr/>
        </p:nvSpPr>
        <p:spPr bwMode="auto">
          <a:xfrm>
            <a:off x="3246231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2" name="Freeform 1072"/>
          <p:cNvSpPr>
            <a:spLocks/>
          </p:cNvSpPr>
          <p:nvPr/>
        </p:nvSpPr>
        <p:spPr bwMode="auto">
          <a:xfrm>
            <a:off x="3268861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3" name="Freeform 1073"/>
          <p:cNvSpPr>
            <a:spLocks/>
          </p:cNvSpPr>
          <p:nvPr/>
        </p:nvSpPr>
        <p:spPr bwMode="auto">
          <a:xfrm>
            <a:off x="3289605" y="6179070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4" name="Freeform 1075"/>
          <p:cNvSpPr>
            <a:spLocks/>
          </p:cNvSpPr>
          <p:nvPr/>
        </p:nvSpPr>
        <p:spPr bwMode="auto">
          <a:xfrm>
            <a:off x="2946386" y="5038151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296" name="Freeform 1013"/>
          <p:cNvSpPr>
            <a:spLocks noEditPoints="1"/>
          </p:cNvSpPr>
          <p:nvPr/>
        </p:nvSpPr>
        <p:spPr bwMode="auto">
          <a:xfrm>
            <a:off x="5689771" y="4828825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7" name="Freeform 1014"/>
          <p:cNvSpPr>
            <a:spLocks/>
          </p:cNvSpPr>
          <p:nvPr/>
        </p:nvSpPr>
        <p:spPr bwMode="auto">
          <a:xfrm>
            <a:off x="6278146" y="6180955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8" name="Freeform 1015"/>
          <p:cNvSpPr>
            <a:spLocks/>
          </p:cNvSpPr>
          <p:nvPr/>
        </p:nvSpPr>
        <p:spPr bwMode="auto">
          <a:xfrm>
            <a:off x="6231000" y="6201699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299" name="Freeform 1016"/>
          <p:cNvSpPr>
            <a:spLocks/>
          </p:cNvSpPr>
          <p:nvPr/>
        </p:nvSpPr>
        <p:spPr bwMode="auto">
          <a:xfrm>
            <a:off x="6247973" y="6175298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0" name="Freeform 1017"/>
          <p:cNvSpPr>
            <a:spLocks noEditPoints="1"/>
          </p:cNvSpPr>
          <p:nvPr/>
        </p:nvSpPr>
        <p:spPr bwMode="auto">
          <a:xfrm>
            <a:off x="6268717" y="6175298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1" name="Freeform 1018"/>
          <p:cNvSpPr>
            <a:spLocks/>
          </p:cNvSpPr>
          <p:nvPr/>
        </p:nvSpPr>
        <p:spPr bwMode="auto">
          <a:xfrm>
            <a:off x="7183337" y="6196042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2" name="Freeform 1019"/>
          <p:cNvSpPr>
            <a:spLocks/>
          </p:cNvSpPr>
          <p:nvPr/>
        </p:nvSpPr>
        <p:spPr bwMode="auto">
          <a:xfrm>
            <a:off x="7221054" y="6175298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3" name="Freeform 1020"/>
          <p:cNvSpPr>
            <a:spLocks/>
          </p:cNvSpPr>
          <p:nvPr/>
        </p:nvSpPr>
        <p:spPr bwMode="auto">
          <a:xfrm>
            <a:off x="6730741" y="6175298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4" name="Freeform 1021"/>
          <p:cNvSpPr>
            <a:spLocks/>
          </p:cNvSpPr>
          <p:nvPr/>
        </p:nvSpPr>
        <p:spPr bwMode="auto">
          <a:xfrm>
            <a:off x="6327177" y="6177184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5" name="Freeform 1022"/>
          <p:cNvSpPr>
            <a:spLocks/>
          </p:cNvSpPr>
          <p:nvPr/>
        </p:nvSpPr>
        <p:spPr bwMode="auto">
          <a:xfrm>
            <a:off x="6393180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6" name="Freeform 1023"/>
          <p:cNvSpPr>
            <a:spLocks/>
          </p:cNvSpPr>
          <p:nvPr/>
        </p:nvSpPr>
        <p:spPr bwMode="auto">
          <a:xfrm>
            <a:off x="6413924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7" name="Freeform 1024"/>
          <p:cNvSpPr>
            <a:spLocks/>
          </p:cNvSpPr>
          <p:nvPr/>
        </p:nvSpPr>
        <p:spPr bwMode="auto">
          <a:xfrm>
            <a:off x="6459184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8" name="Freeform 1025"/>
          <p:cNvSpPr>
            <a:spLocks/>
          </p:cNvSpPr>
          <p:nvPr/>
        </p:nvSpPr>
        <p:spPr bwMode="auto">
          <a:xfrm>
            <a:off x="6491243" y="6177184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09" name="Freeform 1026"/>
          <p:cNvSpPr>
            <a:spLocks/>
          </p:cNvSpPr>
          <p:nvPr/>
        </p:nvSpPr>
        <p:spPr bwMode="auto">
          <a:xfrm>
            <a:off x="6479928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0" name="Freeform 1027"/>
          <p:cNvSpPr>
            <a:spLocks/>
          </p:cNvSpPr>
          <p:nvPr/>
        </p:nvSpPr>
        <p:spPr bwMode="auto">
          <a:xfrm>
            <a:off x="6545931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1" name="Freeform 1028"/>
          <p:cNvSpPr>
            <a:spLocks/>
          </p:cNvSpPr>
          <p:nvPr/>
        </p:nvSpPr>
        <p:spPr bwMode="auto">
          <a:xfrm>
            <a:off x="6568561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2" name="Freeform 1029"/>
          <p:cNvSpPr>
            <a:spLocks/>
          </p:cNvSpPr>
          <p:nvPr/>
        </p:nvSpPr>
        <p:spPr bwMode="auto">
          <a:xfrm>
            <a:off x="6591191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3" name="Freeform 1030"/>
          <p:cNvSpPr>
            <a:spLocks/>
          </p:cNvSpPr>
          <p:nvPr/>
        </p:nvSpPr>
        <p:spPr bwMode="auto">
          <a:xfrm>
            <a:off x="6611935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4" name="Freeform 1031"/>
          <p:cNvSpPr>
            <a:spLocks/>
          </p:cNvSpPr>
          <p:nvPr/>
        </p:nvSpPr>
        <p:spPr bwMode="auto">
          <a:xfrm>
            <a:off x="6634565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5" name="Freeform 1032"/>
          <p:cNvSpPr>
            <a:spLocks/>
          </p:cNvSpPr>
          <p:nvPr/>
        </p:nvSpPr>
        <p:spPr bwMode="auto">
          <a:xfrm>
            <a:off x="6817489" y="6177184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6" name="Freeform 1033"/>
          <p:cNvSpPr>
            <a:spLocks/>
          </p:cNvSpPr>
          <p:nvPr/>
        </p:nvSpPr>
        <p:spPr bwMode="auto">
          <a:xfrm>
            <a:off x="6883493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7" name="Freeform 1034"/>
          <p:cNvSpPr>
            <a:spLocks/>
          </p:cNvSpPr>
          <p:nvPr/>
        </p:nvSpPr>
        <p:spPr bwMode="auto">
          <a:xfrm>
            <a:off x="6906122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8" name="Freeform 1035"/>
          <p:cNvSpPr>
            <a:spLocks/>
          </p:cNvSpPr>
          <p:nvPr/>
        </p:nvSpPr>
        <p:spPr bwMode="auto">
          <a:xfrm>
            <a:off x="6949496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19" name="Freeform 1036"/>
          <p:cNvSpPr>
            <a:spLocks/>
          </p:cNvSpPr>
          <p:nvPr/>
        </p:nvSpPr>
        <p:spPr bwMode="auto">
          <a:xfrm>
            <a:off x="6983441" y="6177184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0" name="Freeform 1037"/>
          <p:cNvSpPr>
            <a:spLocks/>
          </p:cNvSpPr>
          <p:nvPr/>
        </p:nvSpPr>
        <p:spPr bwMode="auto">
          <a:xfrm>
            <a:off x="6972126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1" name="Freeform 1038"/>
          <p:cNvSpPr>
            <a:spLocks/>
          </p:cNvSpPr>
          <p:nvPr/>
        </p:nvSpPr>
        <p:spPr bwMode="auto">
          <a:xfrm>
            <a:off x="7038129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2" name="Freeform 1039"/>
          <p:cNvSpPr>
            <a:spLocks/>
          </p:cNvSpPr>
          <p:nvPr/>
        </p:nvSpPr>
        <p:spPr bwMode="auto">
          <a:xfrm>
            <a:off x="7058873" y="6177184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3" name="Freeform 1040"/>
          <p:cNvSpPr>
            <a:spLocks/>
          </p:cNvSpPr>
          <p:nvPr/>
        </p:nvSpPr>
        <p:spPr bwMode="auto">
          <a:xfrm>
            <a:off x="7081503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4" name="Freeform 1041"/>
          <p:cNvSpPr>
            <a:spLocks/>
          </p:cNvSpPr>
          <p:nvPr/>
        </p:nvSpPr>
        <p:spPr bwMode="auto">
          <a:xfrm>
            <a:off x="7104133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5" name="Freeform 1042"/>
          <p:cNvSpPr>
            <a:spLocks/>
          </p:cNvSpPr>
          <p:nvPr/>
        </p:nvSpPr>
        <p:spPr bwMode="auto">
          <a:xfrm>
            <a:off x="7124877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6" name="Freeform 1043"/>
          <p:cNvSpPr>
            <a:spLocks/>
          </p:cNvSpPr>
          <p:nvPr/>
        </p:nvSpPr>
        <p:spPr bwMode="auto">
          <a:xfrm>
            <a:off x="6957039" y="4845797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7" name="Freeform 1044"/>
          <p:cNvSpPr>
            <a:spLocks/>
          </p:cNvSpPr>
          <p:nvPr/>
        </p:nvSpPr>
        <p:spPr bwMode="auto">
          <a:xfrm>
            <a:off x="6636451" y="4845797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8" name="Freeform 1045"/>
          <p:cNvSpPr>
            <a:spLocks/>
          </p:cNvSpPr>
          <p:nvPr/>
        </p:nvSpPr>
        <p:spPr bwMode="auto">
          <a:xfrm>
            <a:off x="6913666" y="4849569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29" name="Freeform 1046"/>
          <p:cNvSpPr>
            <a:spLocks/>
          </p:cNvSpPr>
          <p:nvPr/>
        </p:nvSpPr>
        <p:spPr bwMode="auto">
          <a:xfrm>
            <a:off x="6885378" y="4849569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0" name="Freeform 1047"/>
          <p:cNvSpPr>
            <a:spLocks/>
          </p:cNvSpPr>
          <p:nvPr/>
        </p:nvSpPr>
        <p:spPr bwMode="auto">
          <a:xfrm>
            <a:off x="6444097" y="4842026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1" name="Freeform 1048"/>
          <p:cNvSpPr>
            <a:spLocks/>
          </p:cNvSpPr>
          <p:nvPr/>
        </p:nvSpPr>
        <p:spPr bwMode="auto">
          <a:xfrm>
            <a:off x="6849548" y="4843912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2" name="Freeform 1049"/>
          <p:cNvSpPr>
            <a:spLocks noEditPoints="1"/>
          </p:cNvSpPr>
          <p:nvPr/>
        </p:nvSpPr>
        <p:spPr bwMode="auto">
          <a:xfrm>
            <a:off x="6877835" y="4843912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3" name="Freeform 1050"/>
          <p:cNvSpPr>
            <a:spLocks noEditPoints="1"/>
          </p:cNvSpPr>
          <p:nvPr/>
        </p:nvSpPr>
        <p:spPr bwMode="auto">
          <a:xfrm>
            <a:off x="6906122" y="4843912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4" name="Rectangle 1051"/>
          <p:cNvSpPr>
            <a:spLocks noChangeArrowheads="1"/>
          </p:cNvSpPr>
          <p:nvPr/>
        </p:nvSpPr>
        <p:spPr bwMode="auto">
          <a:xfrm>
            <a:off x="6936295" y="4858998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5" name="Freeform 1052"/>
          <p:cNvSpPr>
            <a:spLocks/>
          </p:cNvSpPr>
          <p:nvPr/>
        </p:nvSpPr>
        <p:spPr bwMode="auto">
          <a:xfrm>
            <a:off x="6055619" y="4843912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6" name="Freeform 1053"/>
          <p:cNvSpPr>
            <a:spLocks/>
          </p:cNvSpPr>
          <p:nvPr/>
        </p:nvSpPr>
        <p:spPr bwMode="auto">
          <a:xfrm>
            <a:off x="6087678" y="4843912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7" name="Rectangle 1054"/>
          <p:cNvSpPr>
            <a:spLocks noChangeArrowheads="1"/>
          </p:cNvSpPr>
          <p:nvPr/>
        </p:nvSpPr>
        <p:spPr bwMode="auto">
          <a:xfrm>
            <a:off x="6040533" y="4843912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8" name="Freeform 1055"/>
          <p:cNvSpPr>
            <a:spLocks/>
          </p:cNvSpPr>
          <p:nvPr/>
        </p:nvSpPr>
        <p:spPr bwMode="auto">
          <a:xfrm>
            <a:off x="6008474" y="4843912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39" name="Freeform 1056"/>
          <p:cNvSpPr>
            <a:spLocks/>
          </p:cNvSpPr>
          <p:nvPr/>
        </p:nvSpPr>
        <p:spPr bwMode="auto">
          <a:xfrm>
            <a:off x="6719427" y="4840140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0" name="Freeform 1057"/>
          <p:cNvSpPr>
            <a:spLocks noEditPoints="1"/>
          </p:cNvSpPr>
          <p:nvPr/>
        </p:nvSpPr>
        <p:spPr bwMode="auto">
          <a:xfrm>
            <a:off x="6628907" y="4840140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1" name="Freeform 1058"/>
          <p:cNvSpPr>
            <a:spLocks/>
          </p:cNvSpPr>
          <p:nvPr/>
        </p:nvSpPr>
        <p:spPr bwMode="auto">
          <a:xfrm>
            <a:off x="6687368" y="4842026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2" name="Freeform 1059"/>
          <p:cNvSpPr>
            <a:spLocks/>
          </p:cNvSpPr>
          <p:nvPr/>
        </p:nvSpPr>
        <p:spPr bwMode="auto">
          <a:xfrm>
            <a:off x="6657195" y="4840140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3" name="Freeform 1060"/>
          <p:cNvSpPr>
            <a:spLocks/>
          </p:cNvSpPr>
          <p:nvPr/>
        </p:nvSpPr>
        <p:spPr bwMode="auto">
          <a:xfrm>
            <a:off x="6163111" y="6197928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4" name="Freeform 1061"/>
          <p:cNvSpPr>
            <a:spLocks/>
          </p:cNvSpPr>
          <p:nvPr/>
        </p:nvSpPr>
        <p:spPr bwMode="auto">
          <a:xfrm>
            <a:off x="6200827" y="6177184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5" name="Freeform 1062"/>
          <p:cNvSpPr>
            <a:spLocks/>
          </p:cNvSpPr>
          <p:nvPr/>
        </p:nvSpPr>
        <p:spPr bwMode="auto">
          <a:xfrm>
            <a:off x="5710515" y="6177184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6" name="Freeform 1063"/>
          <p:cNvSpPr>
            <a:spLocks/>
          </p:cNvSpPr>
          <p:nvPr/>
        </p:nvSpPr>
        <p:spPr bwMode="auto">
          <a:xfrm>
            <a:off x="5797263" y="6179070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7" name="Freeform 1064"/>
          <p:cNvSpPr>
            <a:spLocks/>
          </p:cNvSpPr>
          <p:nvPr/>
        </p:nvSpPr>
        <p:spPr bwMode="auto">
          <a:xfrm>
            <a:off x="5863266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8" name="Freeform 1065"/>
          <p:cNvSpPr>
            <a:spLocks/>
          </p:cNvSpPr>
          <p:nvPr/>
        </p:nvSpPr>
        <p:spPr bwMode="auto">
          <a:xfrm>
            <a:off x="5885896" y="6179070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49" name="Freeform 1066"/>
          <p:cNvSpPr>
            <a:spLocks/>
          </p:cNvSpPr>
          <p:nvPr/>
        </p:nvSpPr>
        <p:spPr bwMode="auto">
          <a:xfrm>
            <a:off x="5929270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0" name="Freeform 1067"/>
          <p:cNvSpPr>
            <a:spLocks/>
          </p:cNvSpPr>
          <p:nvPr/>
        </p:nvSpPr>
        <p:spPr bwMode="auto">
          <a:xfrm>
            <a:off x="5963214" y="6179070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1" name="Freeform 1068"/>
          <p:cNvSpPr>
            <a:spLocks/>
          </p:cNvSpPr>
          <p:nvPr/>
        </p:nvSpPr>
        <p:spPr bwMode="auto">
          <a:xfrm>
            <a:off x="5951899" y="617907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2" name="Freeform 1069"/>
          <p:cNvSpPr>
            <a:spLocks/>
          </p:cNvSpPr>
          <p:nvPr/>
        </p:nvSpPr>
        <p:spPr bwMode="auto">
          <a:xfrm>
            <a:off x="6017903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3" name="Freeform 1070"/>
          <p:cNvSpPr>
            <a:spLocks/>
          </p:cNvSpPr>
          <p:nvPr/>
        </p:nvSpPr>
        <p:spPr bwMode="auto">
          <a:xfrm>
            <a:off x="6038647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4" name="Freeform 1071"/>
          <p:cNvSpPr>
            <a:spLocks/>
          </p:cNvSpPr>
          <p:nvPr/>
        </p:nvSpPr>
        <p:spPr bwMode="auto">
          <a:xfrm>
            <a:off x="6061277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5" name="Freeform 1072"/>
          <p:cNvSpPr>
            <a:spLocks/>
          </p:cNvSpPr>
          <p:nvPr/>
        </p:nvSpPr>
        <p:spPr bwMode="auto">
          <a:xfrm>
            <a:off x="6083907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6" name="Freeform 1073"/>
          <p:cNvSpPr>
            <a:spLocks/>
          </p:cNvSpPr>
          <p:nvPr/>
        </p:nvSpPr>
        <p:spPr bwMode="auto">
          <a:xfrm>
            <a:off x="6104651" y="6179070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57" name="Freeform 1075"/>
          <p:cNvSpPr>
            <a:spLocks/>
          </p:cNvSpPr>
          <p:nvPr/>
        </p:nvSpPr>
        <p:spPr bwMode="auto">
          <a:xfrm>
            <a:off x="5761432" y="5038151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>
              <a:latin typeface="Arial" pitchFamily="34" charset="0"/>
              <a:ea typeface="ＭＳ Ｐゴシック" pitchFamily="-97" charset="-128"/>
            </a:endParaRPr>
          </a:p>
        </p:txBody>
      </p:sp>
      <p:sp>
        <p:nvSpPr>
          <p:cNvPr id="359" name="Freeform 1013"/>
          <p:cNvSpPr>
            <a:spLocks noEditPoints="1"/>
          </p:cNvSpPr>
          <p:nvPr/>
        </p:nvSpPr>
        <p:spPr bwMode="auto">
          <a:xfrm>
            <a:off x="8422084" y="4828825"/>
            <a:ext cx="1578428" cy="1406819"/>
          </a:xfrm>
          <a:custGeom>
            <a:avLst/>
            <a:gdLst/>
            <a:ahLst/>
            <a:cxnLst>
              <a:cxn ang="0">
                <a:pos x="1504" y="96"/>
              </a:cxn>
              <a:cxn ang="0">
                <a:pos x="1574" y="76"/>
              </a:cxn>
              <a:cxn ang="0">
                <a:pos x="1582" y="192"/>
              </a:cxn>
              <a:cxn ang="0">
                <a:pos x="1506" y="186"/>
              </a:cxn>
              <a:cxn ang="0">
                <a:pos x="1316" y="76"/>
              </a:cxn>
              <a:cxn ang="0">
                <a:pos x="1388" y="96"/>
              </a:cxn>
              <a:cxn ang="0">
                <a:pos x="1324" y="198"/>
              </a:cxn>
              <a:cxn ang="0">
                <a:pos x="1102" y="96"/>
              </a:cxn>
              <a:cxn ang="0">
                <a:pos x="1166" y="74"/>
              </a:cxn>
              <a:cxn ang="0">
                <a:pos x="1186" y="186"/>
              </a:cxn>
              <a:cxn ang="0">
                <a:pos x="1108" y="192"/>
              </a:cxn>
              <a:cxn ang="0">
                <a:pos x="908" y="82"/>
              </a:cxn>
              <a:cxn ang="0">
                <a:pos x="984" y="88"/>
              </a:cxn>
              <a:cxn ang="0">
                <a:pos x="966" y="198"/>
              </a:cxn>
              <a:cxn ang="0">
                <a:pos x="902" y="96"/>
              </a:cxn>
              <a:cxn ang="0">
                <a:pos x="764" y="74"/>
              </a:cxn>
              <a:cxn ang="0">
                <a:pos x="786" y="176"/>
              </a:cxn>
              <a:cxn ang="0">
                <a:pos x="714" y="196"/>
              </a:cxn>
              <a:cxn ang="0">
                <a:pos x="502" y="88"/>
              </a:cxn>
              <a:cxn ang="0">
                <a:pos x="580" y="82"/>
              </a:cxn>
              <a:cxn ang="0">
                <a:pos x="572" y="196"/>
              </a:cxn>
              <a:cxn ang="0">
                <a:pos x="500" y="176"/>
              </a:cxn>
              <a:cxn ang="0">
                <a:pos x="322" y="74"/>
              </a:cxn>
              <a:cxn ang="0">
                <a:pos x="386" y="176"/>
              </a:cxn>
              <a:cxn ang="0">
                <a:pos x="322" y="198"/>
              </a:cxn>
              <a:cxn ang="0">
                <a:pos x="100" y="96"/>
              </a:cxn>
              <a:cxn ang="0">
                <a:pos x="172" y="76"/>
              </a:cxn>
              <a:cxn ang="0">
                <a:pos x="178" y="192"/>
              </a:cxn>
              <a:cxn ang="0">
                <a:pos x="102" y="186"/>
              </a:cxn>
              <a:cxn ang="0">
                <a:pos x="172" y="1402"/>
              </a:cxn>
              <a:cxn ang="0">
                <a:pos x="100" y="1382"/>
              </a:cxn>
              <a:cxn ang="0">
                <a:pos x="164" y="1280"/>
              </a:cxn>
              <a:cxn ang="0">
                <a:pos x="386" y="1382"/>
              </a:cxn>
              <a:cxn ang="0">
                <a:pos x="322" y="1404"/>
              </a:cxn>
              <a:cxn ang="0">
                <a:pos x="302" y="1292"/>
              </a:cxn>
              <a:cxn ang="0">
                <a:pos x="378" y="1286"/>
              </a:cxn>
              <a:cxn ang="0">
                <a:pos x="580" y="1396"/>
              </a:cxn>
              <a:cxn ang="0">
                <a:pos x="502" y="1390"/>
              </a:cxn>
              <a:cxn ang="0">
                <a:pos x="522" y="1280"/>
              </a:cxn>
              <a:cxn ang="0">
                <a:pos x="586" y="1382"/>
              </a:cxn>
              <a:cxn ang="0">
                <a:pos x="724" y="1404"/>
              </a:cxn>
              <a:cxn ang="0">
                <a:pos x="702" y="1302"/>
              </a:cxn>
              <a:cxn ang="0">
                <a:pos x="772" y="1282"/>
              </a:cxn>
              <a:cxn ang="0">
                <a:pos x="984" y="1390"/>
              </a:cxn>
              <a:cxn ang="0">
                <a:pos x="908" y="1396"/>
              </a:cxn>
              <a:cxn ang="0">
                <a:pos x="916" y="1282"/>
              </a:cxn>
              <a:cxn ang="0">
                <a:pos x="986" y="1302"/>
              </a:cxn>
              <a:cxn ang="0">
                <a:pos x="1166" y="1404"/>
              </a:cxn>
              <a:cxn ang="0">
                <a:pos x="1102" y="1302"/>
              </a:cxn>
              <a:cxn ang="0">
                <a:pos x="1166" y="1280"/>
              </a:cxn>
              <a:cxn ang="0">
                <a:pos x="1388" y="1382"/>
              </a:cxn>
              <a:cxn ang="0">
                <a:pos x="1316" y="1402"/>
              </a:cxn>
              <a:cxn ang="0">
                <a:pos x="1310" y="1286"/>
              </a:cxn>
              <a:cxn ang="0">
                <a:pos x="1386" y="1292"/>
              </a:cxn>
              <a:cxn ang="0">
                <a:pos x="1574" y="1402"/>
              </a:cxn>
              <a:cxn ang="0">
                <a:pos x="1504" y="1382"/>
              </a:cxn>
              <a:cxn ang="0">
                <a:pos x="1566" y="1280"/>
              </a:cxn>
              <a:cxn ang="0">
                <a:pos x="1600" y="1246"/>
              </a:cxn>
              <a:cxn ang="0">
                <a:pos x="84" y="1268"/>
              </a:cxn>
              <a:cxn ang="0">
                <a:pos x="74" y="234"/>
              </a:cxn>
              <a:cxn ang="0">
                <a:pos x="84" y="224"/>
              </a:cxn>
              <a:cxn ang="0">
                <a:pos x="1600" y="234"/>
              </a:cxn>
            </a:cxnLst>
            <a:rect l="0" t="0" r="r" b="b"/>
            <a:pathLst>
              <a:path w="1674" h="1492">
                <a:moveTo>
                  <a:pt x="0" y="0"/>
                </a:moveTo>
                <a:lnTo>
                  <a:pt x="0" y="1492"/>
                </a:lnTo>
                <a:lnTo>
                  <a:pt x="1674" y="1492"/>
                </a:lnTo>
                <a:lnTo>
                  <a:pt x="1674" y="0"/>
                </a:lnTo>
                <a:lnTo>
                  <a:pt x="0" y="0"/>
                </a:lnTo>
                <a:close/>
                <a:moveTo>
                  <a:pt x="1504" y="96"/>
                </a:moveTo>
                <a:lnTo>
                  <a:pt x="1504" y="96"/>
                </a:lnTo>
                <a:lnTo>
                  <a:pt x="1506" y="88"/>
                </a:lnTo>
                <a:lnTo>
                  <a:pt x="1510" y="82"/>
                </a:lnTo>
                <a:lnTo>
                  <a:pt x="1516" y="76"/>
                </a:lnTo>
                <a:lnTo>
                  <a:pt x="1526" y="74"/>
                </a:lnTo>
                <a:lnTo>
                  <a:pt x="1566" y="74"/>
                </a:lnTo>
                <a:lnTo>
                  <a:pt x="1566" y="74"/>
                </a:lnTo>
                <a:lnTo>
                  <a:pt x="1574" y="76"/>
                </a:lnTo>
                <a:lnTo>
                  <a:pt x="1582" y="82"/>
                </a:lnTo>
                <a:lnTo>
                  <a:pt x="1586" y="88"/>
                </a:lnTo>
                <a:lnTo>
                  <a:pt x="1588" y="96"/>
                </a:lnTo>
                <a:lnTo>
                  <a:pt x="1588" y="176"/>
                </a:lnTo>
                <a:lnTo>
                  <a:pt x="1588" y="176"/>
                </a:lnTo>
                <a:lnTo>
                  <a:pt x="1586" y="186"/>
                </a:lnTo>
                <a:lnTo>
                  <a:pt x="1582" y="192"/>
                </a:lnTo>
                <a:lnTo>
                  <a:pt x="1574" y="196"/>
                </a:lnTo>
                <a:lnTo>
                  <a:pt x="1566" y="198"/>
                </a:lnTo>
                <a:lnTo>
                  <a:pt x="1526" y="198"/>
                </a:lnTo>
                <a:lnTo>
                  <a:pt x="1526" y="198"/>
                </a:lnTo>
                <a:lnTo>
                  <a:pt x="1516" y="196"/>
                </a:lnTo>
                <a:lnTo>
                  <a:pt x="1510" y="192"/>
                </a:lnTo>
                <a:lnTo>
                  <a:pt x="1506" y="186"/>
                </a:lnTo>
                <a:lnTo>
                  <a:pt x="1504" y="176"/>
                </a:lnTo>
                <a:lnTo>
                  <a:pt x="1504" y="96"/>
                </a:lnTo>
                <a:close/>
                <a:moveTo>
                  <a:pt x="1302" y="96"/>
                </a:moveTo>
                <a:lnTo>
                  <a:pt x="1302" y="96"/>
                </a:lnTo>
                <a:lnTo>
                  <a:pt x="1304" y="88"/>
                </a:lnTo>
                <a:lnTo>
                  <a:pt x="1310" y="82"/>
                </a:lnTo>
                <a:lnTo>
                  <a:pt x="1316" y="76"/>
                </a:lnTo>
                <a:lnTo>
                  <a:pt x="1324" y="74"/>
                </a:lnTo>
                <a:lnTo>
                  <a:pt x="1366" y="74"/>
                </a:lnTo>
                <a:lnTo>
                  <a:pt x="1366" y="74"/>
                </a:lnTo>
                <a:lnTo>
                  <a:pt x="1374" y="76"/>
                </a:lnTo>
                <a:lnTo>
                  <a:pt x="1382" y="82"/>
                </a:lnTo>
                <a:lnTo>
                  <a:pt x="1386" y="88"/>
                </a:lnTo>
                <a:lnTo>
                  <a:pt x="1388" y="96"/>
                </a:lnTo>
                <a:lnTo>
                  <a:pt x="1388" y="176"/>
                </a:lnTo>
                <a:lnTo>
                  <a:pt x="1388" y="176"/>
                </a:lnTo>
                <a:lnTo>
                  <a:pt x="1386" y="186"/>
                </a:lnTo>
                <a:lnTo>
                  <a:pt x="1382" y="192"/>
                </a:lnTo>
                <a:lnTo>
                  <a:pt x="1374" y="196"/>
                </a:lnTo>
                <a:lnTo>
                  <a:pt x="1366" y="198"/>
                </a:lnTo>
                <a:lnTo>
                  <a:pt x="1324" y="198"/>
                </a:lnTo>
                <a:lnTo>
                  <a:pt x="1324" y="198"/>
                </a:lnTo>
                <a:lnTo>
                  <a:pt x="1316" y="196"/>
                </a:lnTo>
                <a:lnTo>
                  <a:pt x="1310" y="192"/>
                </a:lnTo>
                <a:lnTo>
                  <a:pt x="1304" y="186"/>
                </a:lnTo>
                <a:lnTo>
                  <a:pt x="1302" y="176"/>
                </a:lnTo>
                <a:lnTo>
                  <a:pt x="1302" y="96"/>
                </a:lnTo>
                <a:close/>
                <a:moveTo>
                  <a:pt x="1102" y="96"/>
                </a:moveTo>
                <a:lnTo>
                  <a:pt x="1102" y="96"/>
                </a:lnTo>
                <a:lnTo>
                  <a:pt x="1104" y="88"/>
                </a:lnTo>
                <a:lnTo>
                  <a:pt x="1108" y="82"/>
                </a:lnTo>
                <a:lnTo>
                  <a:pt x="1116" y="76"/>
                </a:lnTo>
                <a:lnTo>
                  <a:pt x="1124" y="74"/>
                </a:lnTo>
                <a:lnTo>
                  <a:pt x="1166" y="74"/>
                </a:lnTo>
                <a:lnTo>
                  <a:pt x="1166" y="74"/>
                </a:lnTo>
                <a:lnTo>
                  <a:pt x="1174" y="76"/>
                </a:lnTo>
                <a:lnTo>
                  <a:pt x="1180" y="82"/>
                </a:lnTo>
                <a:lnTo>
                  <a:pt x="1186" y="88"/>
                </a:lnTo>
                <a:lnTo>
                  <a:pt x="1188" y="96"/>
                </a:lnTo>
                <a:lnTo>
                  <a:pt x="1188" y="176"/>
                </a:lnTo>
                <a:lnTo>
                  <a:pt x="1188" y="176"/>
                </a:lnTo>
                <a:lnTo>
                  <a:pt x="1186" y="186"/>
                </a:lnTo>
                <a:lnTo>
                  <a:pt x="1180" y="192"/>
                </a:lnTo>
                <a:lnTo>
                  <a:pt x="1174" y="196"/>
                </a:lnTo>
                <a:lnTo>
                  <a:pt x="1166" y="198"/>
                </a:lnTo>
                <a:lnTo>
                  <a:pt x="1124" y="198"/>
                </a:lnTo>
                <a:lnTo>
                  <a:pt x="1124" y="198"/>
                </a:lnTo>
                <a:lnTo>
                  <a:pt x="1116" y="196"/>
                </a:lnTo>
                <a:lnTo>
                  <a:pt x="1108" y="192"/>
                </a:lnTo>
                <a:lnTo>
                  <a:pt x="1104" y="186"/>
                </a:lnTo>
                <a:lnTo>
                  <a:pt x="1102" y="176"/>
                </a:lnTo>
                <a:lnTo>
                  <a:pt x="1102" y="96"/>
                </a:lnTo>
                <a:close/>
                <a:moveTo>
                  <a:pt x="902" y="96"/>
                </a:moveTo>
                <a:lnTo>
                  <a:pt x="902" y="96"/>
                </a:lnTo>
                <a:lnTo>
                  <a:pt x="904" y="88"/>
                </a:lnTo>
                <a:lnTo>
                  <a:pt x="908" y="82"/>
                </a:lnTo>
                <a:lnTo>
                  <a:pt x="916" y="76"/>
                </a:lnTo>
                <a:lnTo>
                  <a:pt x="924" y="74"/>
                </a:lnTo>
                <a:lnTo>
                  <a:pt x="966" y="74"/>
                </a:lnTo>
                <a:lnTo>
                  <a:pt x="966" y="74"/>
                </a:lnTo>
                <a:lnTo>
                  <a:pt x="974" y="76"/>
                </a:lnTo>
                <a:lnTo>
                  <a:pt x="980" y="82"/>
                </a:lnTo>
                <a:lnTo>
                  <a:pt x="984" y="88"/>
                </a:lnTo>
                <a:lnTo>
                  <a:pt x="986" y="96"/>
                </a:lnTo>
                <a:lnTo>
                  <a:pt x="986" y="176"/>
                </a:lnTo>
                <a:lnTo>
                  <a:pt x="986" y="176"/>
                </a:lnTo>
                <a:lnTo>
                  <a:pt x="984" y="186"/>
                </a:lnTo>
                <a:lnTo>
                  <a:pt x="980" y="192"/>
                </a:lnTo>
                <a:lnTo>
                  <a:pt x="974" y="196"/>
                </a:lnTo>
                <a:lnTo>
                  <a:pt x="966" y="198"/>
                </a:lnTo>
                <a:lnTo>
                  <a:pt x="924" y="198"/>
                </a:lnTo>
                <a:lnTo>
                  <a:pt x="924" y="198"/>
                </a:lnTo>
                <a:lnTo>
                  <a:pt x="916" y="196"/>
                </a:lnTo>
                <a:lnTo>
                  <a:pt x="908" y="192"/>
                </a:lnTo>
                <a:lnTo>
                  <a:pt x="904" y="186"/>
                </a:lnTo>
                <a:lnTo>
                  <a:pt x="902" y="176"/>
                </a:lnTo>
                <a:lnTo>
                  <a:pt x="902" y="96"/>
                </a:lnTo>
                <a:close/>
                <a:moveTo>
                  <a:pt x="702" y="96"/>
                </a:moveTo>
                <a:lnTo>
                  <a:pt x="702" y="96"/>
                </a:lnTo>
                <a:lnTo>
                  <a:pt x="704" y="88"/>
                </a:lnTo>
                <a:lnTo>
                  <a:pt x="708" y="82"/>
                </a:lnTo>
                <a:lnTo>
                  <a:pt x="714" y="76"/>
                </a:lnTo>
                <a:lnTo>
                  <a:pt x="724" y="74"/>
                </a:lnTo>
                <a:lnTo>
                  <a:pt x="764" y="74"/>
                </a:lnTo>
                <a:lnTo>
                  <a:pt x="764" y="74"/>
                </a:lnTo>
                <a:lnTo>
                  <a:pt x="772" y="76"/>
                </a:lnTo>
                <a:lnTo>
                  <a:pt x="780" y="82"/>
                </a:lnTo>
                <a:lnTo>
                  <a:pt x="784" y="88"/>
                </a:lnTo>
                <a:lnTo>
                  <a:pt x="786" y="96"/>
                </a:lnTo>
                <a:lnTo>
                  <a:pt x="786" y="176"/>
                </a:lnTo>
                <a:lnTo>
                  <a:pt x="786" y="176"/>
                </a:lnTo>
                <a:lnTo>
                  <a:pt x="784" y="186"/>
                </a:lnTo>
                <a:lnTo>
                  <a:pt x="780" y="192"/>
                </a:lnTo>
                <a:lnTo>
                  <a:pt x="772" y="196"/>
                </a:lnTo>
                <a:lnTo>
                  <a:pt x="764" y="198"/>
                </a:lnTo>
                <a:lnTo>
                  <a:pt x="724" y="198"/>
                </a:lnTo>
                <a:lnTo>
                  <a:pt x="724" y="198"/>
                </a:lnTo>
                <a:lnTo>
                  <a:pt x="714" y="196"/>
                </a:lnTo>
                <a:lnTo>
                  <a:pt x="708" y="192"/>
                </a:lnTo>
                <a:lnTo>
                  <a:pt x="704" y="186"/>
                </a:lnTo>
                <a:lnTo>
                  <a:pt x="702" y="176"/>
                </a:lnTo>
                <a:lnTo>
                  <a:pt x="702" y="96"/>
                </a:lnTo>
                <a:close/>
                <a:moveTo>
                  <a:pt x="500" y="96"/>
                </a:moveTo>
                <a:lnTo>
                  <a:pt x="500" y="96"/>
                </a:lnTo>
                <a:lnTo>
                  <a:pt x="502" y="88"/>
                </a:lnTo>
                <a:lnTo>
                  <a:pt x="508" y="82"/>
                </a:lnTo>
                <a:lnTo>
                  <a:pt x="514" y="76"/>
                </a:lnTo>
                <a:lnTo>
                  <a:pt x="522" y="74"/>
                </a:lnTo>
                <a:lnTo>
                  <a:pt x="564" y="74"/>
                </a:lnTo>
                <a:lnTo>
                  <a:pt x="564" y="74"/>
                </a:lnTo>
                <a:lnTo>
                  <a:pt x="572" y="76"/>
                </a:lnTo>
                <a:lnTo>
                  <a:pt x="580" y="82"/>
                </a:lnTo>
                <a:lnTo>
                  <a:pt x="584" y="88"/>
                </a:lnTo>
                <a:lnTo>
                  <a:pt x="586" y="96"/>
                </a:lnTo>
                <a:lnTo>
                  <a:pt x="586" y="176"/>
                </a:lnTo>
                <a:lnTo>
                  <a:pt x="586" y="176"/>
                </a:lnTo>
                <a:lnTo>
                  <a:pt x="584" y="186"/>
                </a:lnTo>
                <a:lnTo>
                  <a:pt x="580" y="192"/>
                </a:lnTo>
                <a:lnTo>
                  <a:pt x="572" y="196"/>
                </a:lnTo>
                <a:lnTo>
                  <a:pt x="564" y="198"/>
                </a:lnTo>
                <a:lnTo>
                  <a:pt x="522" y="198"/>
                </a:lnTo>
                <a:lnTo>
                  <a:pt x="522" y="198"/>
                </a:lnTo>
                <a:lnTo>
                  <a:pt x="514" y="196"/>
                </a:lnTo>
                <a:lnTo>
                  <a:pt x="508" y="192"/>
                </a:lnTo>
                <a:lnTo>
                  <a:pt x="502" y="186"/>
                </a:lnTo>
                <a:lnTo>
                  <a:pt x="500" y="176"/>
                </a:lnTo>
                <a:lnTo>
                  <a:pt x="500" y="96"/>
                </a:lnTo>
                <a:close/>
                <a:moveTo>
                  <a:pt x="300" y="96"/>
                </a:moveTo>
                <a:lnTo>
                  <a:pt x="300" y="96"/>
                </a:lnTo>
                <a:lnTo>
                  <a:pt x="302" y="88"/>
                </a:lnTo>
                <a:lnTo>
                  <a:pt x="306" y="82"/>
                </a:lnTo>
                <a:lnTo>
                  <a:pt x="314" y="76"/>
                </a:lnTo>
                <a:lnTo>
                  <a:pt x="322" y="74"/>
                </a:lnTo>
                <a:lnTo>
                  <a:pt x="364" y="74"/>
                </a:lnTo>
                <a:lnTo>
                  <a:pt x="364" y="74"/>
                </a:lnTo>
                <a:lnTo>
                  <a:pt x="372" y="76"/>
                </a:lnTo>
                <a:lnTo>
                  <a:pt x="378" y="82"/>
                </a:lnTo>
                <a:lnTo>
                  <a:pt x="384" y="88"/>
                </a:lnTo>
                <a:lnTo>
                  <a:pt x="386" y="96"/>
                </a:lnTo>
                <a:lnTo>
                  <a:pt x="386" y="176"/>
                </a:lnTo>
                <a:lnTo>
                  <a:pt x="386" y="176"/>
                </a:lnTo>
                <a:lnTo>
                  <a:pt x="384" y="186"/>
                </a:lnTo>
                <a:lnTo>
                  <a:pt x="378" y="192"/>
                </a:lnTo>
                <a:lnTo>
                  <a:pt x="372" y="196"/>
                </a:lnTo>
                <a:lnTo>
                  <a:pt x="364" y="198"/>
                </a:lnTo>
                <a:lnTo>
                  <a:pt x="322" y="198"/>
                </a:lnTo>
                <a:lnTo>
                  <a:pt x="322" y="198"/>
                </a:lnTo>
                <a:lnTo>
                  <a:pt x="314" y="196"/>
                </a:lnTo>
                <a:lnTo>
                  <a:pt x="306" y="192"/>
                </a:lnTo>
                <a:lnTo>
                  <a:pt x="302" y="186"/>
                </a:lnTo>
                <a:lnTo>
                  <a:pt x="300" y="176"/>
                </a:lnTo>
                <a:lnTo>
                  <a:pt x="300" y="96"/>
                </a:lnTo>
                <a:close/>
                <a:moveTo>
                  <a:pt x="100" y="96"/>
                </a:moveTo>
                <a:lnTo>
                  <a:pt x="100" y="96"/>
                </a:lnTo>
                <a:lnTo>
                  <a:pt x="102" y="88"/>
                </a:lnTo>
                <a:lnTo>
                  <a:pt x="106" y="82"/>
                </a:lnTo>
                <a:lnTo>
                  <a:pt x="114" y="76"/>
                </a:lnTo>
                <a:lnTo>
                  <a:pt x="122" y="74"/>
                </a:lnTo>
                <a:lnTo>
                  <a:pt x="164" y="74"/>
                </a:lnTo>
                <a:lnTo>
                  <a:pt x="164" y="74"/>
                </a:lnTo>
                <a:lnTo>
                  <a:pt x="172" y="76"/>
                </a:lnTo>
                <a:lnTo>
                  <a:pt x="178" y="82"/>
                </a:lnTo>
                <a:lnTo>
                  <a:pt x="182" y="88"/>
                </a:lnTo>
                <a:lnTo>
                  <a:pt x="184" y="96"/>
                </a:lnTo>
                <a:lnTo>
                  <a:pt x="184" y="176"/>
                </a:lnTo>
                <a:lnTo>
                  <a:pt x="184" y="176"/>
                </a:lnTo>
                <a:lnTo>
                  <a:pt x="182" y="186"/>
                </a:lnTo>
                <a:lnTo>
                  <a:pt x="178" y="192"/>
                </a:lnTo>
                <a:lnTo>
                  <a:pt x="172" y="196"/>
                </a:lnTo>
                <a:lnTo>
                  <a:pt x="164" y="198"/>
                </a:lnTo>
                <a:lnTo>
                  <a:pt x="122" y="198"/>
                </a:lnTo>
                <a:lnTo>
                  <a:pt x="122" y="198"/>
                </a:lnTo>
                <a:lnTo>
                  <a:pt x="114" y="196"/>
                </a:lnTo>
                <a:lnTo>
                  <a:pt x="106" y="192"/>
                </a:lnTo>
                <a:lnTo>
                  <a:pt x="102" y="186"/>
                </a:lnTo>
                <a:lnTo>
                  <a:pt x="100" y="176"/>
                </a:lnTo>
                <a:lnTo>
                  <a:pt x="100" y="96"/>
                </a:lnTo>
                <a:close/>
                <a:moveTo>
                  <a:pt x="184" y="1382"/>
                </a:moveTo>
                <a:lnTo>
                  <a:pt x="184" y="1382"/>
                </a:lnTo>
                <a:lnTo>
                  <a:pt x="182" y="1390"/>
                </a:lnTo>
                <a:lnTo>
                  <a:pt x="178" y="1396"/>
                </a:lnTo>
                <a:lnTo>
                  <a:pt x="172" y="1402"/>
                </a:lnTo>
                <a:lnTo>
                  <a:pt x="164" y="1404"/>
                </a:lnTo>
                <a:lnTo>
                  <a:pt x="122" y="1404"/>
                </a:lnTo>
                <a:lnTo>
                  <a:pt x="122" y="1404"/>
                </a:lnTo>
                <a:lnTo>
                  <a:pt x="114" y="1402"/>
                </a:lnTo>
                <a:lnTo>
                  <a:pt x="106" y="1396"/>
                </a:lnTo>
                <a:lnTo>
                  <a:pt x="102" y="1390"/>
                </a:lnTo>
                <a:lnTo>
                  <a:pt x="100" y="1382"/>
                </a:lnTo>
                <a:lnTo>
                  <a:pt x="100" y="1302"/>
                </a:lnTo>
                <a:lnTo>
                  <a:pt x="100" y="1302"/>
                </a:lnTo>
                <a:lnTo>
                  <a:pt x="102" y="1292"/>
                </a:lnTo>
                <a:lnTo>
                  <a:pt x="106" y="1286"/>
                </a:lnTo>
                <a:lnTo>
                  <a:pt x="114" y="1282"/>
                </a:lnTo>
                <a:lnTo>
                  <a:pt x="122" y="1280"/>
                </a:lnTo>
                <a:lnTo>
                  <a:pt x="164" y="1280"/>
                </a:lnTo>
                <a:lnTo>
                  <a:pt x="164" y="1280"/>
                </a:lnTo>
                <a:lnTo>
                  <a:pt x="172" y="1282"/>
                </a:lnTo>
                <a:lnTo>
                  <a:pt x="178" y="1286"/>
                </a:lnTo>
                <a:lnTo>
                  <a:pt x="182" y="1292"/>
                </a:lnTo>
                <a:lnTo>
                  <a:pt x="184" y="1302"/>
                </a:lnTo>
                <a:lnTo>
                  <a:pt x="184" y="1382"/>
                </a:lnTo>
                <a:close/>
                <a:moveTo>
                  <a:pt x="386" y="1382"/>
                </a:moveTo>
                <a:lnTo>
                  <a:pt x="386" y="1382"/>
                </a:lnTo>
                <a:lnTo>
                  <a:pt x="384" y="1390"/>
                </a:lnTo>
                <a:lnTo>
                  <a:pt x="378" y="1396"/>
                </a:lnTo>
                <a:lnTo>
                  <a:pt x="372" y="1402"/>
                </a:lnTo>
                <a:lnTo>
                  <a:pt x="364" y="1404"/>
                </a:lnTo>
                <a:lnTo>
                  <a:pt x="322" y="1404"/>
                </a:lnTo>
                <a:lnTo>
                  <a:pt x="322" y="1404"/>
                </a:lnTo>
                <a:lnTo>
                  <a:pt x="314" y="1402"/>
                </a:lnTo>
                <a:lnTo>
                  <a:pt x="306" y="1396"/>
                </a:lnTo>
                <a:lnTo>
                  <a:pt x="302" y="1390"/>
                </a:lnTo>
                <a:lnTo>
                  <a:pt x="300" y="1382"/>
                </a:lnTo>
                <a:lnTo>
                  <a:pt x="300" y="1302"/>
                </a:lnTo>
                <a:lnTo>
                  <a:pt x="300" y="1302"/>
                </a:lnTo>
                <a:lnTo>
                  <a:pt x="302" y="1292"/>
                </a:lnTo>
                <a:lnTo>
                  <a:pt x="306" y="1286"/>
                </a:lnTo>
                <a:lnTo>
                  <a:pt x="314" y="1282"/>
                </a:lnTo>
                <a:lnTo>
                  <a:pt x="322" y="1280"/>
                </a:lnTo>
                <a:lnTo>
                  <a:pt x="364" y="1280"/>
                </a:lnTo>
                <a:lnTo>
                  <a:pt x="364" y="1280"/>
                </a:lnTo>
                <a:lnTo>
                  <a:pt x="372" y="1282"/>
                </a:lnTo>
                <a:lnTo>
                  <a:pt x="378" y="1286"/>
                </a:lnTo>
                <a:lnTo>
                  <a:pt x="384" y="1292"/>
                </a:lnTo>
                <a:lnTo>
                  <a:pt x="386" y="1302"/>
                </a:lnTo>
                <a:lnTo>
                  <a:pt x="386" y="1382"/>
                </a:lnTo>
                <a:close/>
                <a:moveTo>
                  <a:pt x="586" y="1382"/>
                </a:moveTo>
                <a:lnTo>
                  <a:pt x="586" y="1382"/>
                </a:lnTo>
                <a:lnTo>
                  <a:pt x="584" y="1390"/>
                </a:lnTo>
                <a:lnTo>
                  <a:pt x="580" y="1396"/>
                </a:lnTo>
                <a:lnTo>
                  <a:pt x="572" y="1402"/>
                </a:lnTo>
                <a:lnTo>
                  <a:pt x="564" y="1404"/>
                </a:lnTo>
                <a:lnTo>
                  <a:pt x="522" y="1404"/>
                </a:lnTo>
                <a:lnTo>
                  <a:pt x="522" y="1404"/>
                </a:lnTo>
                <a:lnTo>
                  <a:pt x="514" y="1402"/>
                </a:lnTo>
                <a:lnTo>
                  <a:pt x="508" y="1396"/>
                </a:lnTo>
                <a:lnTo>
                  <a:pt x="502" y="1390"/>
                </a:lnTo>
                <a:lnTo>
                  <a:pt x="500" y="1382"/>
                </a:lnTo>
                <a:lnTo>
                  <a:pt x="500" y="1302"/>
                </a:lnTo>
                <a:lnTo>
                  <a:pt x="500" y="1302"/>
                </a:lnTo>
                <a:lnTo>
                  <a:pt x="502" y="1292"/>
                </a:lnTo>
                <a:lnTo>
                  <a:pt x="508" y="1286"/>
                </a:lnTo>
                <a:lnTo>
                  <a:pt x="514" y="1282"/>
                </a:lnTo>
                <a:lnTo>
                  <a:pt x="522" y="1280"/>
                </a:lnTo>
                <a:lnTo>
                  <a:pt x="564" y="1280"/>
                </a:lnTo>
                <a:lnTo>
                  <a:pt x="564" y="1280"/>
                </a:lnTo>
                <a:lnTo>
                  <a:pt x="572" y="1282"/>
                </a:lnTo>
                <a:lnTo>
                  <a:pt x="580" y="1286"/>
                </a:lnTo>
                <a:lnTo>
                  <a:pt x="584" y="1292"/>
                </a:lnTo>
                <a:lnTo>
                  <a:pt x="586" y="1302"/>
                </a:lnTo>
                <a:lnTo>
                  <a:pt x="586" y="1382"/>
                </a:lnTo>
                <a:close/>
                <a:moveTo>
                  <a:pt x="786" y="1382"/>
                </a:moveTo>
                <a:lnTo>
                  <a:pt x="786" y="1382"/>
                </a:lnTo>
                <a:lnTo>
                  <a:pt x="784" y="1390"/>
                </a:lnTo>
                <a:lnTo>
                  <a:pt x="780" y="1396"/>
                </a:lnTo>
                <a:lnTo>
                  <a:pt x="772" y="1402"/>
                </a:lnTo>
                <a:lnTo>
                  <a:pt x="764" y="1404"/>
                </a:lnTo>
                <a:lnTo>
                  <a:pt x="724" y="1404"/>
                </a:lnTo>
                <a:lnTo>
                  <a:pt x="724" y="1404"/>
                </a:lnTo>
                <a:lnTo>
                  <a:pt x="714" y="1402"/>
                </a:lnTo>
                <a:lnTo>
                  <a:pt x="708" y="1396"/>
                </a:lnTo>
                <a:lnTo>
                  <a:pt x="704" y="1390"/>
                </a:lnTo>
                <a:lnTo>
                  <a:pt x="702" y="1382"/>
                </a:lnTo>
                <a:lnTo>
                  <a:pt x="702" y="1302"/>
                </a:lnTo>
                <a:lnTo>
                  <a:pt x="702" y="1302"/>
                </a:lnTo>
                <a:lnTo>
                  <a:pt x="704" y="1292"/>
                </a:lnTo>
                <a:lnTo>
                  <a:pt x="708" y="1286"/>
                </a:lnTo>
                <a:lnTo>
                  <a:pt x="714" y="1282"/>
                </a:lnTo>
                <a:lnTo>
                  <a:pt x="724" y="1280"/>
                </a:lnTo>
                <a:lnTo>
                  <a:pt x="764" y="1280"/>
                </a:lnTo>
                <a:lnTo>
                  <a:pt x="764" y="1280"/>
                </a:lnTo>
                <a:lnTo>
                  <a:pt x="772" y="1282"/>
                </a:lnTo>
                <a:lnTo>
                  <a:pt x="780" y="1286"/>
                </a:lnTo>
                <a:lnTo>
                  <a:pt x="784" y="1292"/>
                </a:lnTo>
                <a:lnTo>
                  <a:pt x="786" y="1302"/>
                </a:lnTo>
                <a:lnTo>
                  <a:pt x="786" y="1382"/>
                </a:lnTo>
                <a:close/>
                <a:moveTo>
                  <a:pt x="986" y="1382"/>
                </a:moveTo>
                <a:lnTo>
                  <a:pt x="986" y="1382"/>
                </a:lnTo>
                <a:lnTo>
                  <a:pt x="984" y="1390"/>
                </a:lnTo>
                <a:lnTo>
                  <a:pt x="980" y="1396"/>
                </a:lnTo>
                <a:lnTo>
                  <a:pt x="974" y="1402"/>
                </a:lnTo>
                <a:lnTo>
                  <a:pt x="966" y="1404"/>
                </a:lnTo>
                <a:lnTo>
                  <a:pt x="924" y="1404"/>
                </a:lnTo>
                <a:lnTo>
                  <a:pt x="924" y="1404"/>
                </a:lnTo>
                <a:lnTo>
                  <a:pt x="916" y="1402"/>
                </a:lnTo>
                <a:lnTo>
                  <a:pt x="908" y="1396"/>
                </a:lnTo>
                <a:lnTo>
                  <a:pt x="904" y="1390"/>
                </a:lnTo>
                <a:lnTo>
                  <a:pt x="902" y="1382"/>
                </a:lnTo>
                <a:lnTo>
                  <a:pt x="902" y="1302"/>
                </a:lnTo>
                <a:lnTo>
                  <a:pt x="902" y="1302"/>
                </a:lnTo>
                <a:lnTo>
                  <a:pt x="904" y="1292"/>
                </a:lnTo>
                <a:lnTo>
                  <a:pt x="908" y="1286"/>
                </a:lnTo>
                <a:lnTo>
                  <a:pt x="916" y="1282"/>
                </a:lnTo>
                <a:lnTo>
                  <a:pt x="924" y="1280"/>
                </a:lnTo>
                <a:lnTo>
                  <a:pt x="966" y="1280"/>
                </a:lnTo>
                <a:lnTo>
                  <a:pt x="966" y="1280"/>
                </a:lnTo>
                <a:lnTo>
                  <a:pt x="974" y="1282"/>
                </a:lnTo>
                <a:lnTo>
                  <a:pt x="980" y="1286"/>
                </a:lnTo>
                <a:lnTo>
                  <a:pt x="984" y="1292"/>
                </a:lnTo>
                <a:lnTo>
                  <a:pt x="986" y="1302"/>
                </a:lnTo>
                <a:lnTo>
                  <a:pt x="986" y="1382"/>
                </a:lnTo>
                <a:close/>
                <a:moveTo>
                  <a:pt x="1188" y="1382"/>
                </a:moveTo>
                <a:lnTo>
                  <a:pt x="1188" y="1382"/>
                </a:lnTo>
                <a:lnTo>
                  <a:pt x="1186" y="1390"/>
                </a:lnTo>
                <a:lnTo>
                  <a:pt x="1180" y="1396"/>
                </a:lnTo>
                <a:lnTo>
                  <a:pt x="1174" y="1402"/>
                </a:lnTo>
                <a:lnTo>
                  <a:pt x="1166" y="1404"/>
                </a:lnTo>
                <a:lnTo>
                  <a:pt x="1124" y="1404"/>
                </a:lnTo>
                <a:lnTo>
                  <a:pt x="1124" y="1404"/>
                </a:lnTo>
                <a:lnTo>
                  <a:pt x="1116" y="1402"/>
                </a:lnTo>
                <a:lnTo>
                  <a:pt x="1108" y="1396"/>
                </a:lnTo>
                <a:lnTo>
                  <a:pt x="1104" y="1390"/>
                </a:lnTo>
                <a:lnTo>
                  <a:pt x="1102" y="1382"/>
                </a:lnTo>
                <a:lnTo>
                  <a:pt x="1102" y="1302"/>
                </a:lnTo>
                <a:lnTo>
                  <a:pt x="1102" y="1302"/>
                </a:lnTo>
                <a:lnTo>
                  <a:pt x="1104" y="1292"/>
                </a:lnTo>
                <a:lnTo>
                  <a:pt x="1108" y="1286"/>
                </a:lnTo>
                <a:lnTo>
                  <a:pt x="1116" y="1282"/>
                </a:lnTo>
                <a:lnTo>
                  <a:pt x="1124" y="1280"/>
                </a:lnTo>
                <a:lnTo>
                  <a:pt x="1166" y="1280"/>
                </a:lnTo>
                <a:lnTo>
                  <a:pt x="1166" y="1280"/>
                </a:lnTo>
                <a:lnTo>
                  <a:pt x="1174" y="1282"/>
                </a:lnTo>
                <a:lnTo>
                  <a:pt x="1180" y="1286"/>
                </a:lnTo>
                <a:lnTo>
                  <a:pt x="1186" y="1292"/>
                </a:lnTo>
                <a:lnTo>
                  <a:pt x="1188" y="1302"/>
                </a:lnTo>
                <a:lnTo>
                  <a:pt x="1188" y="1382"/>
                </a:lnTo>
                <a:close/>
                <a:moveTo>
                  <a:pt x="1388" y="1382"/>
                </a:moveTo>
                <a:lnTo>
                  <a:pt x="1388" y="1382"/>
                </a:lnTo>
                <a:lnTo>
                  <a:pt x="1386" y="1390"/>
                </a:lnTo>
                <a:lnTo>
                  <a:pt x="1382" y="1396"/>
                </a:lnTo>
                <a:lnTo>
                  <a:pt x="1374" y="1402"/>
                </a:lnTo>
                <a:lnTo>
                  <a:pt x="1366" y="1404"/>
                </a:lnTo>
                <a:lnTo>
                  <a:pt x="1324" y="1404"/>
                </a:lnTo>
                <a:lnTo>
                  <a:pt x="1324" y="1404"/>
                </a:lnTo>
                <a:lnTo>
                  <a:pt x="1316" y="1402"/>
                </a:lnTo>
                <a:lnTo>
                  <a:pt x="1310" y="1396"/>
                </a:lnTo>
                <a:lnTo>
                  <a:pt x="1304" y="1390"/>
                </a:lnTo>
                <a:lnTo>
                  <a:pt x="1302" y="1382"/>
                </a:lnTo>
                <a:lnTo>
                  <a:pt x="1302" y="1302"/>
                </a:lnTo>
                <a:lnTo>
                  <a:pt x="1302" y="1302"/>
                </a:lnTo>
                <a:lnTo>
                  <a:pt x="1304" y="1292"/>
                </a:lnTo>
                <a:lnTo>
                  <a:pt x="1310" y="1286"/>
                </a:lnTo>
                <a:lnTo>
                  <a:pt x="1316" y="1282"/>
                </a:lnTo>
                <a:lnTo>
                  <a:pt x="1324" y="1280"/>
                </a:lnTo>
                <a:lnTo>
                  <a:pt x="1366" y="1280"/>
                </a:lnTo>
                <a:lnTo>
                  <a:pt x="1366" y="1280"/>
                </a:lnTo>
                <a:lnTo>
                  <a:pt x="1374" y="1282"/>
                </a:lnTo>
                <a:lnTo>
                  <a:pt x="1382" y="1286"/>
                </a:lnTo>
                <a:lnTo>
                  <a:pt x="1386" y="1292"/>
                </a:lnTo>
                <a:lnTo>
                  <a:pt x="1388" y="1302"/>
                </a:lnTo>
                <a:lnTo>
                  <a:pt x="1388" y="1382"/>
                </a:lnTo>
                <a:close/>
                <a:moveTo>
                  <a:pt x="1588" y="1382"/>
                </a:moveTo>
                <a:lnTo>
                  <a:pt x="1588" y="1382"/>
                </a:lnTo>
                <a:lnTo>
                  <a:pt x="1586" y="1390"/>
                </a:lnTo>
                <a:lnTo>
                  <a:pt x="1582" y="1396"/>
                </a:lnTo>
                <a:lnTo>
                  <a:pt x="1574" y="1402"/>
                </a:lnTo>
                <a:lnTo>
                  <a:pt x="1566" y="1404"/>
                </a:lnTo>
                <a:lnTo>
                  <a:pt x="1526" y="1404"/>
                </a:lnTo>
                <a:lnTo>
                  <a:pt x="1526" y="1404"/>
                </a:lnTo>
                <a:lnTo>
                  <a:pt x="1516" y="1402"/>
                </a:lnTo>
                <a:lnTo>
                  <a:pt x="1510" y="1396"/>
                </a:lnTo>
                <a:lnTo>
                  <a:pt x="1506" y="1390"/>
                </a:lnTo>
                <a:lnTo>
                  <a:pt x="1504" y="1382"/>
                </a:lnTo>
                <a:lnTo>
                  <a:pt x="1504" y="1302"/>
                </a:lnTo>
                <a:lnTo>
                  <a:pt x="1504" y="1302"/>
                </a:lnTo>
                <a:lnTo>
                  <a:pt x="1506" y="1292"/>
                </a:lnTo>
                <a:lnTo>
                  <a:pt x="1510" y="1286"/>
                </a:lnTo>
                <a:lnTo>
                  <a:pt x="1516" y="1282"/>
                </a:lnTo>
                <a:lnTo>
                  <a:pt x="1526" y="1280"/>
                </a:lnTo>
                <a:lnTo>
                  <a:pt x="1566" y="1280"/>
                </a:lnTo>
                <a:lnTo>
                  <a:pt x="1566" y="1280"/>
                </a:lnTo>
                <a:lnTo>
                  <a:pt x="1574" y="1282"/>
                </a:lnTo>
                <a:lnTo>
                  <a:pt x="1582" y="1286"/>
                </a:lnTo>
                <a:lnTo>
                  <a:pt x="1586" y="1292"/>
                </a:lnTo>
                <a:lnTo>
                  <a:pt x="1588" y="1302"/>
                </a:lnTo>
                <a:lnTo>
                  <a:pt x="1588" y="1382"/>
                </a:lnTo>
                <a:close/>
                <a:moveTo>
                  <a:pt x="1600" y="1246"/>
                </a:moveTo>
                <a:lnTo>
                  <a:pt x="1600" y="1258"/>
                </a:lnTo>
                <a:lnTo>
                  <a:pt x="1600" y="1258"/>
                </a:lnTo>
                <a:lnTo>
                  <a:pt x="1598" y="1262"/>
                </a:lnTo>
                <a:lnTo>
                  <a:pt x="1596" y="1264"/>
                </a:lnTo>
                <a:lnTo>
                  <a:pt x="1594" y="1266"/>
                </a:lnTo>
                <a:lnTo>
                  <a:pt x="1590" y="1268"/>
                </a:lnTo>
                <a:lnTo>
                  <a:pt x="84" y="1268"/>
                </a:lnTo>
                <a:lnTo>
                  <a:pt x="84" y="1268"/>
                </a:lnTo>
                <a:lnTo>
                  <a:pt x="80" y="1266"/>
                </a:lnTo>
                <a:lnTo>
                  <a:pt x="78" y="1264"/>
                </a:lnTo>
                <a:lnTo>
                  <a:pt x="76" y="1262"/>
                </a:lnTo>
                <a:lnTo>
                  <a:pt x="74" y="1258"/>
                </a:lnTo>
                <a:lnTo>
                  <a:pt x="74" y="1246"/>
                </a:lnTo>
                <a:lnTo>
                  <a:pt x="74" y="234"/>
                </a:lnTo>
                <a:lnTo>
                  <a:pt x="74" y="234"/>
                </a:lnTo>
                <a:lnTo>
                  <a:pt x="74" y="234"/>
                </a:lnTo>
                <a:lnTo>
                  <a:pt x="76" y="230"/>
                </a:lnTo>
                <a:lnTo>
                  <a:pt x="76" y="228"/>
                </a:lnTo>
                <a:lnTo>
                  <a:pt x="76" y="228"/>
                </a:lnTo>
                <a:lnTo>
                  <a:pt x="80" y="226"/>
                </a:lnTo>
                <a:lnTo>
                  <a:pt x="84" y="224"/>
                </a:lnTo>
                <a:lnTo>
                  <a:pt x="1590" y="224"/>
                </a:lnTo>
                <a:lnTo>
                  <a:pt x="1590" y="224"/>
                </a:lnTo>
                <a:lnTo>
                  <a:pt x="1594" y="226"/>
                </a:lnTo>
                <a:lnTo>
                  <a:pt x="1596" y="228"/>
                </a:lnTo>
                <a:lnTo>
                  <a:pt x="1596" y="228"/>
                </a:lnTo>
                <a:lnTo>
                  <a:pt x="1598" y="230"/>
                </a:lnTo>
                <a:lnTo>
                  <a:pt x="1600" y="234"/>
                </a:lnTo>
                <a:lnTo>
                  <a:pt x="1600" y="234"/>
                </a:lnTo>
                <a:lnTo>
                  <a:pt x="1600" y="124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0" name="Freeform 1014"/>
          <p:cNvSpPr>
            <a:spLocks/>
          </p:cNvSpPr>
          <p:nvPr/>
        </p:nvSpPr>
        <p:spPr bwMode="auto">
          <a:xfrm>
            <a:off x="9010459" y="6180955"/>
            <a:ext cx="7543" cy="11315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8" y="12"/>
              </a:cxn>
              <a:cxn ang="0">
                <a:pos x="4" y="0"/>
              </a:cxn>
              <a:cxn ang="0">
                <a:pos x="0" y="12"/>
              </a:cxn>
            </a:cxnLst>
            <a:rect l="0" t="0" r="r" b="b"/>
            <a:pathLst>
              <a:path w="8" h="12">
                <a:moveTo>
                  <a:pt x="0" y="12"/>
                </a:moveTo>
                <a:lnTo>
                  <a:pt x="8" y="12"/>
                </a:lnTo>
                <a:lnTo>
                  <a:pt x="4" y="0"/>
                </a:lnTo>
                <a:lnTo>
                  <a:pt x="0" y="12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1" name="Freeform 1015"/>
          <p:cNvSpPr>
            <a:spLocks/>
          </p:cNvSpPr>
          <p:nvPr/>
        </p:nvSpPr>
        <p:spPr bwMode="auto">
          <a:xfrm>
            <a:off x="8963313" y="6201699"/>
            <a:ext cx="30173" cy="16972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32" y="8"/>
              </a:cxn>
              <a:cxn ang="0">
                <a:pos x="4" y="2"/>
              </a:cxn>
              <a:cxn ang="0">
                <a:pos x="0" y="0"/>
              </a:cxn>
              <a:cxn ang="0">
                <a:pos x="0" y="18"/>
              </a:cxn>
              <a:cxn ang="0">
                <a:pos x="4" y="16"/>
              </a:cxn>
            </a:cxnLst>
            <a:rect l="0" t="0" r="r" b="b"/>
            <a:pathLst>
              <a:path w="32" h="18">
                <a:moveTo>
                  <a:pt x="4" y="16"/>
                </a:moveTo>
                <a:lnTo>
                  <a:pt x="32" y="8"/>
                </a:lnTo>
                <a:lnTo>
                  <a:pt x="4" y="2"/>
                </a:lnTo>
                <a:lnTo>
                  <a:pt x="0" y="0"/>
                </a:lnTo>
                <a:lnTo>
                  <a:pt x="0" y="18"/>
                </a:ln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2" name="Freeform 1016"/>
          <p:cNvSpPr>
            <a:spLocks/>
          </p:cNvSpPr>
          <p:nvPr/>
        </p:nvSpPr>
        <p:spPr bwMode="auto">
          <a:xfrm>
            <a:off x="8980286" y="6175298"/>
            <a:ext cx="18858" cy="26401"/>
          </a:xfrm>
          <a:custGeom>
            <a:avLst/>
            <a:gdLst/>
            <a:ahLst/>
            <a:cxnLst>
              <a:cxn ang="0">
                <a:pos x="14" y="20"/>
              </a:cxn>
              <a:cxn ang="0">
                <a:pos x="14" y="20"/>
              </a:cxn>
              <a:cxn ang="0">
                <a:pos x="16" y="16"/>
              </a:cxn>
              <a:cxn ang="0">
                <a:pos x="16" y="16"/>
              </a:cxn>
              <a:cxn ang="0">
                <a:pos x="18" y="12"/>
              </a:cxn>
              <a:cxn ang="0">
                <a:pos x="18" y="12"/>
              </a:cxn>
              <a:cxn ang="0">
                <a:pos x="20" y="8"/>
              </a:cxn>
              <a:cxn ang="0">
                <a:pos x="20" y="8"/>
              </a:cxn>
              <a:cxn ang="0">
                <a:pos x="18" y="4"/>
              </a:cxn>
              <a:cxn ang="0">
                <a:pos x="18" y="2"/>
              </a:cxn>
              <a:cxn ang="0">
                <a:pos x="18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4" y="2"/>
              </a:cxn>
              <a:cxn ang="0">
                <a:pos x="4" y="2"/>
              </a:cxn>
              <a:cxn ang="0">
                <a:pos x="2" y="4"/>
              </a:cxn>
              <a:cxn ang="0">
                <a:pos x="2" y="8"/>
              </a:cxn>
              <a:cxn ang="0">
                <a:pos x="6" y="10"/>
              </a:cxn>
              <a:cxn ang="0">
                <a:pos x="6" y="10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4" y="6"/>
              </a:cxn>
              <a:cxn ang="0">
                <a:pos x="14" y="6"/>
              </a:cxn>
              <a:cxn ang="0">
                <a:pos x="14" y="8"/>
              </a:cxn>
              <a:cxn ang="0">
                <a:pos x="14" y="8"/>
              </a:cxn>
              <a:cxn ang="0">
                <a:pos x="12" y="12"/>
              </a:cxn>
              <a:cxn ang="0">
                <a:pos x="12" y="12"/>
              </a:cxn>
              <a:cxn ang="0">
                <a:pos x="8" y="16"/>
              </a:cxn>
              <a:cxn ang="0">
                <a:pos x="8" y="16"/>
              </a:cxn>
              <a:cxn ang="0">
                <a:pos x="2" y="24"/>
              </a:cxn>
              <a:cxn ang="0">
                <a:pos x="2" y="24"/>
              </a:cxn>
              <a:cxn ang="0">
                <a:pos x="0" y="28"/>
              </a:cxn>
              <a:cxn ang="0">
                <a:pos x="20" y="28"/>
              </a:cxn>
              <a:cxn ang="0">
                <a:pos x="20" y="24"/>
              </a:cxn>
              <a:cxn ang="0">
                <a:pos x="8" y="24"/>
              </a:cxn>
              <a:cxn ang="0">
                <a:pos x="8" y="24"/>
              </a:cxn>
              <a:cxn ang="0">
                <a:pos x="10" y="22"/>
              </a:cxn>
              <a:cxn ang="0">
                <a:pos x="10" y="22"/>
              </a:cxn>
              <a:cxn ang="0">
                <a:pos x="14" y="20"/>
              </a:cxn>
              <a:cxn ang="0">
                <a:pos x="14" y="20"/>
              </a:cxn>
            </a:cxnLst>
            <a:rect l="0" t="0" r="r" b="b"/>
            <a:pathLst>
              <a:path w="20" h="28">
                <a:moveTo>
                  <a:pt x="14" y="20"/>
                </a:moveTo>
                <a:lnTo>
                  <a:pt x="14" y="20"/>
                </a:lnTo>
                <a:lnTo>
                  <a:pt x="16" y="16"/>
                </a:lnTo>
                <a:lnTo>
                  <a:pt x="16" y="16"/>
                </a:lnTo>
                <a:lnTo>
                  <a:pt x="18" y="12"/>
                </a:lnTo>
                <a:lnTo>
                  <a:pt x="18" y="12"/>
                </a:lnTo>
                <a:lnTo>
                  <a:pt x="20" y="8"/>
                </a:lnTo>
                <a:lnTo>
                  <a:pt x="20" y="8"/>
                </a:lnTo>
                <a:lnTo>
                  <a:pt x="18" y="4"/>
                </a:lnTo>
                <a:lnTo>
                  <a:pt x="18" y="2"/>
                </a:lnTo>
                <a:lnTo>
                  <a:pt x="18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4" y="2"/>
                </a:lnTo>
                <a:lnTo>
                  <a:pt x="4" y="2"/>
                </a:lnTo>
                <a:lnTo>
                  <a:pt x="2" y="4"/>
                </a:lnTo>
                <a:lnTo>
                  <a:pt x="2" y="8"/>
                </a:lnTo>
                <a:lnTo>
                  <a:pt x="6" y="10"/>
                </a:lnTo>
                <a:lnTo>
                  <a:pt x="6" y="10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2" y="12"/>
                </a:lnTo>
                <a:lnTo>
                  <a:pt x="12" y="12"/>
                </a:lnTo>
                <a:lnTo>
                  <a:pt x="8" y="16"/>
                </a:lnTo>
                <a:lnTo>
                  <a:pt x="8" y="16"/>
                </a:lnTo>
                <a:lnTo>
                  <a:pt x="2" y="24"/>
                </a:lnTo>
                <a:lnTo>
                  <a:pt x="2" y="24"/>
                </a:lnTo>
                <a:lnTo>
                  <a:pt x="0" y="28"/>
                </a:lnTo>
                <a:lnTo>
                  <a:pt x="20" y="28"/>
                </a:lnTo>
                <a:lnTo>
                  <a:pt x="20" y="24"/>
                </a:lnTo>
                <a:lnTo>
                  <a:pt x="8" y="24"/>
                </a:lnTo>
                <a:lnTo>
                  <a:pt x="8" y="24"/>
                </a:lnTo>
                <a:lnTo>
                  <a:pt x="10" y="22"/>
                </a:lnTo>
                <a:lnTo>
                  <a:pt x="10" y="22"/>
                </a:lnTo>
                <a:lnTo>
                  <a:pt x="14" y="20"/>
                </a:lnTo>
                <a:lnTo>
                  <a:pt x="14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3" name="Freeform 1017"/>
          <p:cNvSpPr>
            <a:spLocks noEditPoints="1"/>
          </p:cNvSpPr>
          <p:nvPr/>
        </p:nvSpPr>
        <p:spPr bwMode="auto">
          <a:xfrm>
            <a:off x="9001030" y="6175298"/>
            <a:ext cx="26401" cy="26401"/>
          </a:xfrm>
          <a:custGeom>
            <a:avLst/>
            <a:gdLst/>
            <a:ahLst/>
            <a:cxnLst>
              <a:cxn ang="0">
                <a:pos x="10" y="0"/>
              </a:cxn>
              <a:cxn ang="0">
                <a:pos x="0" y="28"/>
              </a:cxn>
              <a:cxn ang="0">
                <a:pos x="6" y="28"/>
              </a:cxn>
              <a:cxn ang="0">
                <a:pos x="8" y="22"/>
              </a:cxn>
              <a:cxn ang="0">
                <a:pos x="18" y="22"/>
              </a:cxn>
              <a:cxn ang="0">
                <a:pos x="22" y="28"/>
              </a:cxn>
              <a:cxn ang="0">
                <a:pos x="28" y="28"/>
              </a:cxn>
              <a:cxn ang="0">
                <a:pos x="16" y="0"/>
              </a:cxn>
              <a:cxn ang="0">
                <a:pos x="10" y="0"/>
              </a:cxn>
              <a:cxn ang="0">
                <a:pos x="10" y="18"/>
              </a:cxn>
              <a:cxn ang="0">
                <a:pos x="14" y="6"/>
              </a:cxn>
              <a:cxn ang="0">
                <a:pos x="18" y="18"/>
              </a:cxn>
              <a:cxn ang="0">
                <a:pos x="10" y="18"/>
              </a:cxn>
            </a:cxnLst>
            <a:rect l="0" t="0" r="r" b="b"/>
            <a:pathLst>
              <a:path w="28" h="28">
                <a:moveTo>
                  <a:pt x="10" y="0"/>
                </a:moveTo>
                <a:lnTo>
                  <a:pt x="0" y="28"/>
                </a:lnTo>
                <a:lnTo>
                  <a:pt x="6" y="28"/>
                </a:lnTo>
                <a:lnTo>
                  <a:pt x="8" y="22"/>
                </a:lnTo>
                <a:lnTo>
                  <a:pt x="18" y="22"/>
                </a:lnTo>
                <a:lnTo>
                  <a:pt x="22" y="28"/>
                </a:lnTo>
                <a:lnTo>
                  <a:pt x="28" y="28"/>
                </a:lnTo>
                <a:lnTo>
                  <a:pt x="16" y="0"/>
                </a:lnTo>
                <a:lnTo>
                  <a:pt x="10" y="0"/>
                </a:lnTo>
                <a:close/>
                <a:moveTo>
                  <a:pt x="10" y="18"/>
                </a:moveTo>
                <a:lnTo>
                  <a:pt x="14" y="6"/>
                </a:lnTo>
                <a:lnTo>
                  <a:pt x="18" y="18"/>
                </a:lnTo>
                <a:lnTo>
                  <a:pt x="10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4" name="Freeform 1018"/>
          <p:cNvSpPr>
            <a:spLocks/>
          </p:cNvSpPr>
          <p:nvPr/>
        </p:nvSpPr>
        <p:spPr bwMode="auto">
          <a:xfrm>
            <a:off x="9915650" y="6196042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5" name="Freeform 1019"/>
          <p:cNvSpPr>
            <a:spLocks/>
          </p:cNvSpPr>
          <p:nvPr/>
        </p:nvSpPr>
        <p:spPr bwMode="auto">
          <a:xfrm>
            <a:off x="9953367" y="6175298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8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2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8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6" name="Freeform 1020"/>
          <p:cNvSpPr>
            <a:spLocks/>
          </p:cNvSpPr>
          <p:nvPr/>
        </p:nvSpPr>
        <p:spPr bwMode="auto">
          <a:xfrm>
            <a:off x="9463054" y="6175298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8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4" y="8"/>
              </a:cxn>
              <a:cxn ang="0">
                <a:pos x="14" y="10"/>
              </a:cxn>
              <a:cxn ang="0">
                <a:pos x="14" y="12"/>
              </a:cxn>
              <a:cxn ang="0">
                <a:pos x="14" y="16"/>
              </a:cxn>
              <a:cxn ang="0">
                <a:pos x="12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6"/>
              </a:cxn>
              <a:cxn ang="0">
                <a:pos x="14" y="28"/>
              </a:cxn>
              <a:cxn ang="0">
                <a:pos x="14" y="32"/>
              </a:cxn>
              <a:cxn ang="0">
                <a:pos x="14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8" y="2"/>
                </a:ln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8"/>
                </a:lnTo>
                <a:lnTo>
                  <a:pt x="14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4" y="16"/>
                </a:lnTo>
                <a:lnTo>
                  <a:pt x="14" y="16"/>
                </a:lnTo>
                <a:lnTo>
                  <a:pt x="12" y="16"/>
                </a:lnTo>
                <a:lnTo>
                  <a:pt x="12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6"/>
                </a:lnTo>
                <a:lnTo>
                  <a:pt x="14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4" y="36"/>
                </a:lnTo>
                <a:lnTo>
                  <a:pt x="14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7" name="Freeform 1021"/>
          <p:cNvSpPr>
            <a:spLocks/>
          </p:cNvSpPr>
          <p:nvPr/>
        </p:nvSpPr>
        <p:spPr bwMode="auto">
          <a:xfrm>
            <a:off x="9059490" y="6177184"/>
            <a:ext cx="54689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58" y="44"/>
              </a:cxn>
              <a:cxn ang="0">
                <a:pos x="58" y="0"/>
              </a:cxn>
              <a:cxn ang="0">
                <a:pos x="58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58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58" y="44"/>
                </a:lnTo>
                <a:lnTo>
                  <a:pt x="58" y="0"/>
                </a:lnTo>
                <a:lnTo>
                  <a:pt x="5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8" name="Freeform 1022"/>
          <p:cNvSpPr>
            <a:spLocks/>
          </p:cNvSpPr>
          <p:nvPr/>
        </p:nvSpPr>
        <p:spPr bwMode="auto">
          <a:xfrm>
            <a:off x="9125493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69" name="Freeform 1023"/>
          <p:cNvSpPr>
            <a:spLocks/>
          </p:cNvSpPr>
          <p:nvPr/>
        </p:nvSpPr>
        <p:spPr bwMode="auto">
          <a:xfrm>
            <a:off x="9146237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4" y="2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4" y="2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0" name="Freeform 1024"/>
          <p:cNvSpPr>
            <a:spLocks/>
          </p:cNvSpPr>
          <p:nvPr/>
        </p:nvSpPr>
        <p:spPr bwMode="auto">
          <a:xfrm>
            <a:off x="9191497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1" name="Freeform 1025"/>
          <p:cNvSpPr>
            <a:spLocks/>
          </p:cNvSpPr>
          <p:nvPr/>
        </p:nvSpPr>
        <p:spPr bwMode="auto">
          <a:xfrm>
            <a:off x="9223556" y="6177184"/>
            <a:ext cx="45260" cy="41488"/>
          </a:xfrm>
          <a:custGeom>
            <a:avLst/>
            <a:gdLst/>
            <a:ahLst/>
            <a:cxnLst>
              <a:cxn ang="0">
                <a:pos x="36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2" y="0"/>
              </a:cxn>
              <a:cxn ang="0">
                <a:pos x="12" y="0"/>
              </a:cxn>
              <a:cxn ang="0">
                <a:pos x="12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24"/>
              </a:cxn>
              <a:cxn ang="0">
                <a:pos x="48" y="0"/>
              </a:cxn>
              <a:cxn ang="0">
                <a:pos x="48" y="0"/>
              </a:cxn>
              <a:cxn ang="0">
                <a:pos x="36" y="0"/>
              </a:cxn>
              <a:cxn ang="0">
                <a:pos x="36" y="0"/>
              </a:cxn>
              <a:cxn ang="0">
                <a:pos x="36" y="24"/>
              </a:cxn>
              <a:cxn ang="0">
                <a:pos x="36" y="24"/>
              </a:cxn>
            </a:cxnLst>
            <a:rect l="0" t="0" r="r" b="b"/>
            <a:pathLst>
              <a:path w="48" h="44">
                <a:moveTo>
                  <a:pt x="36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2" y="0"/>
                </a:lnTo>
                <a:lnTo>
                  <a:pt x="12" y="0"/>
                </a:lnTo>
                <a:lnTo>
                  <a:pt x="12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24"/>
                </a:lnTo>
                <a:lnTo>
                  <a:pt x="24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24"/>
                </a:lnTo>
                <a:lnTo>
                  <a:pt x="48" y="0"/>
                </a:lnTo>
                <a:lnTo>
                  <a:pt x="48" y="0"/>
                </a:lnTo>
                <a:lnTo>
                  <a:pt x="36" y="0"/>
                </a:lnTo>
                <a:lnTo>
                  <a:pt x="36" y="0"/>
                </a:lnTo>
                <a:lnTo>
                  <a:pt x="36" y="24"/>
                </a:lnTo>
                <a:lnTo>
                  <a:pt x="36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2" name="Freeform 1026"/>
          <p:cNvSpPr>
            <a:spLocks/>
          </p:cNvSpPr>
          <p:nvPr/>
        </p:nvSpPr>
        <p:spPr bwMode="auto">
          <a:xfrm>
            <a:off x="9212241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3" name="Freeform 1027"/>
          <p:cNvSpPr>
            <a:spLocks/>
          </p:cNvSpPr>
          <p:nvPr/>
        </p:nvSpPr>
        <p:spPr bwMode="auto">
          <a:xfrm>
            <a:off x="9278244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4" name="Freeform 1028"/>
          <p:cNvSpPr>
            <a:spLocks/>
          </p:cNvSpPr>
          <p:nvPr/>
        </p:nvSpPr>
        <p:spPr bwMode="auto">
          <a:xfrm>
            <a:off x="9300874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5" name="Freeform 1029"/>
          <p:cNvSpPr>
            <a:spLocks/>
          </p:cNvSpPr>
          <p:nvPr/>
        </p:nvSpPr>
        <p:spPr bwMode="auto">
          <a:xfrm>
            <a:off x="9323504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6" name="Freeform 1030"/>
          <p:cNvSpPr>
            <a:spLocks/>
          </p:cNvSpPr>
          <p:nvPr/>
        </p:nvSpPr>
        <p:spPr bwMode="auto">
          <a:xfrm>
            <a:off x="9344248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7" name="Freeform 1031"/>
          <p:cNvSpPr>
            <a:spLocks/>
          </p:cNvSpPr>
          <p:nvPr/>
        </p:nvSpPr>
        <p:spPr bwMode="auto">
          <a:xfrm>
            <a:off x="9366878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2" y="42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2" y="42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8" name="Freeform 1032"/>
          <p:cNvSpPr>
            <a:spLocks/>
          </p:cNvSpPr>
          <p:nvPr/>
        </p:nvSpPr>
        <p:spPr bwMode="auto">
          <a:xfrm>
            <a:off x="9549802" y="6177184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8" y="24"/>
              </a:cxn>
              <a:cxn ang="0">
                <a:pos x="48" y="44"/>
              </a:cxn>
              <a:cxn ang="0">
                <a:pos x="48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8" y="24"/>
                </a:lnTo>
                <a:lnTo>
                  <a:pt x="48" y="44"/>
                </a:lnTo>
                <a:lnTo>
                  <a:pt x="48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79" name="Freeform 1033"/>
          <p:cNvSpPr>
            <a:spLocks/>
          </p:cNvSpPr>
          <p:nvPr/>
        </p:nvSpPr>
        <p:spPr bwMode="auto">
          <a:xfrm>
            <a:off x="9615806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0" name="Freeform 1034"/>
          <p:cNvSpPr>
            <a:spLocks/>
          </p:cNvSpPr>
          <p:nvPr/>
        </p:nvSpPr>
        <p:spPr bwMode="auto">
          <a:xfrm>
            <a:off x="9638435" y="6177184"/>
            <a:ext cx="33945" cy="41488"/>
          </a:xfrm>
          <a:custGeom>
            <a:avLst/>
            <a:gdLst/>
            <a:ahLst/>
            <a:cxnLst>
              <a:cxn ang="0">
                <a:pos x="24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4" y="0"/>
              </a:cxn>
              <a:cxn ang="0">
                <a:pos x="24" y="24"/>
              </a:cxn>
            </a:cxnLst>
            <a:rect l="0" t="0" r="r" b="b"/>
            <a:pathLst>
              <a:path w="36" h="44">
                <a:moveTo>
                  <a:pt x="24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1" name="Freeform 1035"/>
          <p:cNvSpPr>
            <a:spLocks/>
          </p:cNvSpPr>
          <p:nvPr/>
        </p:nvSpPr>
        <p:spPr bwMode="auto">
          <a:xfrm>
            <a:off x="9681809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2" name="Freeform 1036"/>
          <p:cNvSpPr>
            <a:spLocks/>
          </p:cNvSpPr>
          <p:nvPr/>
        </p:nvSpPr>
        <p:spPr bwMode="auto">
          <a:xfrm>
            <a:off x="9715754" y="6177184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3" name="Freeform 1037"/>
          <p:cNvSpPr>
            <a:spLocks/>
          </p:cNvSpPr>
          <p:nvPr/>
        </p:nvSpPr>
        <p:spPr bwMode="auto">
          <a:xfrm>
            <a:off x="9704439" y="6177184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4" name="Freeform 1038"/>
          <p:cNvSpPr>
            <a:spLocks/>
          </p:cNvSpPr>
          <p:nvPr/>
        </p:nvSpPr>
        <p:spPr bwMode="auto">
          <a:xfrm>
            <a:off x="9770442" y="6177184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5" name="Freeform 1039"/>
          <p:cNvSpPr>
            <a:spLocks/>
          </p:cNvSpPr>
          <p:nvPr/>
        </p:nvSpPr>
        <p:spPr bwMode="auto">
          <a:xfrm>
            <a:off x="9791186" y="6177184"/>
            <a:ext cx="13201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4" y="44"/>
              </a:cxn>
              <a:cxn ang="0">
                <a:pos x="14" y="44"/>
              </a:cxn>
              <a:cxn ang="0">
                <a:pos x="14" y="0"/>
              </a:cxn>
              <a:cxn ang="0">
                <a:pos x="14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4" h="44">
                <a:moveTo>
                  <a:pt x="0" y="44"/>
                </a:moveTo>
                <a:lnTo>
                  <a:pt x="0" y="44"/>
                </a:lnTo>
                <a:lnTo>
                  <a:pt x="14" y="44"/>
                </a:lnTo>
                <a:lnTo>
                  <a:pt x="14" y="44"/>
                </a:lnTo>
                <a:lnTo>
                  <a:pt x="14" y="0"/>
                </a:lnTo>
                <a:lnTo>
                  <a:pt x="14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6" name="Freeform 1040"/>
          <p:cNvSpPr>
            <a:spLocks/>
          </p:cNvSpPr>
          <p:nvPr/>
        </p:nvSpPr>
        <p:spPr bwMode="auto">
          <a:xfrm>
            <a:off x="9813816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7" name="Freeform 1041"/>
          <p:cNvSpPr>
            <a:spLocks/>
          </p:cNvSpPr>
          <p:nvPr/>
        </p:nvSpPr>
        <p:spPr bwMode="auto">
          <a:xfrm>
            <a:off x="9836446" y="6177184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8" name="Freeform 1042"/>
          <p:cNvSpPr>
            <a:spLocks/>
          </p:cNvSpPr>
          <p:nvPr/>
        </p:nvSpPr>
        <p:spPr bwMode="auto">
          <a:xfrm>
            <a:off x="9857190" y="6177184"/>
            <a:ext cx="33945" cy="39602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4" y="42"/>
              </a:cxn>
              <a:cxn ang="0">
                <a:pos x="14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2"/>
              </a:cxn>
            </a:cxnLst>
            <a:rect l="0" t="0" r="r" b="b"/>
            <a:pathLst>
              <a:path w="36" h="42">
                <a:moveTo>
                  <a:pt x="0" y="42"/>
                </a:moveTo>
                <a:lnTo>
                  <a:pt x="0" y="42"/>
                </a:lnTo>
                <a:lnTo>
                  <a:pt x="14" y="42"/>
                </a:lnTo>
                <a:lnTo>
                  <a:pt x="14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89" name="Freeform 1043"/>
          <p:cNvSpPr>
            <a:spLocks/>
          </p:cNvSpPr>
          <p:nvPr/>
        </p:nvSpPr>
        <p:spPr bwMode="auto">
          <a:xfrm>
            <a:off x="9689352" y="4845797"/>
            <a:ext cx="30173" cy="28287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6" y="24"/>
              </a:cxn>
              <a:cxn ang="0">
                <a:pos x="10" y="24"/>
              </a:cxn>
              <a:cxn ang="0">
                <a:pos x="0" y="20"/>
              </a:cxn>
              <a:cxn ang="0">
                <a:pos x="2" y="24"/>
              </a:cxn>
              <a:cxn ang="0">
                <a:pos x="4" y="28"/>
              </a:cxn>
              <a:cxn ang="0">
                <a:pos x="16" y="30"/>
              </a:cxn>
              <a:cxn ang="0">
                <a:pos x="24" y="28"/>
              </a:cxn>
              <a:cxn ang="0">
                <a:pos x="30" y="26"/>
              </a:cxn>
              <a:cxn ang="0">
                <a:pos x="32" y="20"/>
              </a:cxn>
              <a:cxn ang="0">
                <a:pos x="30" y="16"/>
              </a:cxn>
              <a:cxn ang="0">
                <a:pos x="26" y="12"/>
              </a:cxn>
              <a:cxn ang="0">
                <a:pos x="18" y="10"/>
              </a:cxn>
              <a:cxn ang="0">
                <a:pos x="10" y="8"/>
              </a:cxn>
              <a:cxn ang="0">
                <a:pos x="8" y="8"/>
              </a:cxn>
              <a:cxn ang="0">
                <a:pos x="10" y="6"/>
              </a:cxn>
              <a:cxn ang="0">
                <a:pos x="16" y="4"/>
              </a:cxn>
              <a:cxn ang="0">
                <a:pos x="20" y="6"/>
              </a:cxn>
              <a:cxn ang="0">
                <a:pos x="22" y="8"/>
              </a:cxn>
              <a:cxn ang="0">
                <a:pos x="32" y="8"/>
              </a:cxn>
              <a:cxn ang="0">
                <a:pos x="28" y="2"/>
              </a:cxn>
              <a:cxn ang="0">
                <a:pos x="22" y="0"/>
              </a:cxn>
              <a:cxn ang="0">
                <a:pos x="16" y="0"/>
              </a:cxn>
              <a:cxn ang="0">
                <a:pos x="8" y="0"/>
              </a:cxn>
              <a:cxn ang="0">
                <a:pos x="2" y="4"/>
              </a:cxn>
              <a:cxn ang="0">
                <a:pos x="2" y="8"/>
              </a:cxn>
              <a:cxn ang="0">
                <a:pos x="4" y="14"/>
              </a:cxn>
              <a:cxn ang="0">
                <a:pos x="14" y="16"/>
              </a:cxn>
              <a:cxn ang="0">
                <a:pos x="20" y="18"/>
              </a:cxn>
              <a:cxn ang="0">
                <a:pos x="24" y="18"/>
              </a:cxn>
              <a:cxn ang="0">
                <a:pos x="24" y="20"/>
              </a:cxn>
              <a:cxn ang="0">
                <a:pos x="22" y="24"/>
              </a:cxn>
            </a:cxnLst>
            <a:rect l="0" t="0" r="r" b="b"/>
            <a:pathLst>
              <a:path w="32" h="30">
                <a:moveTo>
                  <a:pt x="22" y="24"/>
                </a:moveTo>
                <a:lnTo>
                  <a:pt x="22" y="24"/>
                </a:lnTo>
                <a:lnTo>
                  <a:pt x="16" y="24"/>
                </a:lnTo>
                <a:lnTo>
                  <a:pt x="16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10" y="30"/>
                </a:lnTo>
                <a:lnTo>
                  <a:pt x="16" y="30"/>
                </a:lnTo>
                <a:lnTo>
                  <a:pt x="16" y="30"/>
                </a:lnTo>
                <a:lnTo>
                  <a:pt x="24" y="28"/>
                </a:lnTo>
                <a:lnTo>
                  <a:pt x="24" y="28"/>
                </a:lnTo>
                <a:lnTo>
                  <a:pt x="30" y="26"/>
                </a:lnTo>
                <a:lnTo>
                  <a:pt x="30" y="26"/>
                </a:lnTo>
                <a:lnTo>
                  <a:pt x="32" y="20"/>
                </a:lnTo>
                <a:lnTo>
                  <a:pt x="32" y="20"/>
                </a:lnTo>
                <a:lnTo>
                  <a:pt x="30" y="16"/>
                </a:lnTo>
                <a:lnTo>
                  <a:pt x="30" y="16"/>
                </a:lnTo>
                <a:lnTo>
                  <a:pt x="26" y="12"/>
                </a:lnTo>
                <a:lnTo>
                  <a:pt x="26" y="12"/>
                </a:lnTo>
                <a:lnTo>
                  <a:pt x="18" y="10"/>
                </a:lnTo>
                <a:lnTo>
                  <a:pt x="18" y="10"/>
                </a:lnTo>
                <a:lnTo>
                  <a:pt x="10" y="8"/>
                </a:lnTo>
                <a:lnTo>
                  <a:pt x="10" y="8"/>
                </a:lnTo>
                <a:lnTo>
                  <a:pt x="8" y="8"/>
                </a:ln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6" y="4"/>
                </a:lnTo>
                <a:lnTo>
                  <a:pt x="16" y="4"/>
                </a:lnTo>
                <a:lnTo>
                  <a:pt x="20" y="6"/>
                </a:lnTo>
                <a:lnTo>
                  <a:pt x="20" y="6"/>
                </a:lnTo>
                <a:lnTo>
                  <a:pt x="22" y="8"/>
                </a:lnTo>
                <a:lnTo>
                  <a:pt x="32" y="8"/>
                </a:lnTo>
                <a:lnTo>
                  <a:pt x="32" y="8"/>
                </a:lnTo>
                <a:lnTo>
                  <a:pt x="30" y="4"/>
                </a:lnTo>
                <a:lnTo>
                  <a:pt x="28" y="2"/>
                </a:lnTo>
                <a:lnTo>
                  <a:pt x="28" y="2"/>
                </a:lnTo>
                <a:lnTo>
                  <a:pt x="22" y="0"/>
                </a:lnTo>
                <a:lnTo>
                  <a:pt x="16" y="0"/>
                </a:lnTo>
                <a:lnTo>
                  <a:pt x="16" y="0"/>
                </a:lnTo>
                <a:lnTo>
                  <a:pt x="8" y="0"/>
                </a:lnTo>
                <a:lnTo>
                  <a:pt x="8" y="0"/>
                </a:lnTo>
                <a:lnTo>
                  <a:pt x="2" y="4"/>
                </a:lnTo>
                <a:lnTo>
                  <a:pt x="2" y="4"/>
                </a:lnTo>
                <a:lnTo>
                  <a:pt x="2" y="8"/>
                </a:lnTo>
                <a:lnTo>
                  <a:pt x="2" y="8"/>
                </a:lnTo>
                <a:lnTo>
                  <a:pt x="2" y="10"/>
                </a:lnTo>
                <a:lnTo>
                  <a:pt x="4" y="14"/>
                </a:lnTo>
                <a:lnTo>
                  <a:pt x="4" y="14"/>
                </a:lnTo>
                <a:lnTo>
                  <a:pt x="14" y="16"/>
                </a:lnTo>
                <a:lnTo>
                  <a:pt x="14" y="16"/>
                </a:lnTo>
                <a:lnTo>
                  <a:pt x="20" y="18"/>
                </a:lnTo>
                <a:lnTo>
                  <a:pt x="20" y="18"/>
                </a:lnTo>
                <a:lnTo>
                  <a:pt x="24" y="18"/>
                </a:lnTo>
                <a:lnTo>
                  <a:pt x="24" y="18"/>
                </a:lnTo>
                <a:lnTo>
                  <a:pt x="24" y="20"/>
                </a:lnTo>
                <a:lnTo>
                  <a:pt x="24" y="20"/>
                </a:lnTo>
                <a:lnTo>
                  <a:pt x="22" y="24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0" name="Freeform 1044"/>
          <p:cNvSpPr>
            <a:spLocks/>
          </p:cNvSpPr>
          <p:nvPr/>
        </p:nvSpPr>
        <p:spPr bwMode="auto">
          <a:xfrm>
            <a:off x="9368764" y="4845797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8"/>
              </a:cxn>
              <a:cxn ang="0">
                <a:pos x="10" y="18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10" y="18"/>
                </a:lnTo>
                <a:lnTo>
                  <a:pt x="10" y="18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1" name="Freeform 1045"/>
          <p:cNvSpPr>
            <a:spLocks/>
          </p:cNvSpPr>
          <p:nvPr/>
        </p:nvSpPr>
        <p:spPr bwMode="auto">
          <a:xfrm>
            <a:off x="9645979" y="4849569"/>
            <a:ext cx="9429" cy="18858"/>
          </a:xfrm>
          <a:custGeom>
            <a:avLst/>
            <a:gdLst/>
            <a:ahLst/>
            <a:cxnLst>
              <a:cxn ang="0">
                <a:pos x="4" y="20"/>
              </a:cxn>
              <a:cxn ang="0">
                <a:pos x="4" y="20"/>
              </a:cxn>
              <a:cxn ang="0">
                <a:pos x="6" y="20"/>
              </a:cxn>
              <a:cxn ang="0">
                <a:pos x="6" y="20"/>
              </a:cxn>
              <a:cxn ang="0">
                <a:pos x="8" y="20"/>
              </a:cxn>
              <a:cxn ang="0">
                <a:pos x="8" y="20"/>
              </a:cxn>
              <a:cxn ang="0">
                <a:pos x="10" y="16"/>
              </a:cxn>
              <a:cxn ang="0">
                <a:pos x="10" y="16"/>
              </a:cxn>
              <a:cxn ang="0">
                <a:pos x="10" y="10"/>
              </a:cxn>
              <a:cxn ang="0">
                <a:pos x="10" y="10"/>
              </a:cxn>
              <a:cxn ang="0">
                <a:pos x="10" y="2"/>
              </a:cxn>
              <a:cxn ang="0">
                <a:pos x="10" y="2"/>
              </a:cxn>
              <a:cxn ang="0">
                <a:pos x="8" y="0"/>
              </a:cxn>
              <a:cxn ang="0">
                <a:pos x="8" y="0"/>
              </a:cxn>
              <a:cxn ang="0">
                <a:pos x="6" y="0"/>
              </a:cxn>
              <a:cxn ang="0">
                <a:pos x="6" y="0"/>
              </a:cxn>
              <a:cxn ang="0">
                <a:pos x="4" y="0"/>
              </a:cxn>
              <a:cxn ang="0">
                <a:pos x="4" y="0"/>
              </a:cxn>
              <a:cxn ang="0">
                <a:pos x="2" y="2"/>
              </a:cxn>
              <a:cxn ang="0">
                <a:pos x="2" y="2"/>
              </a:cxn>
              <a:cxn ang="0">
                <a:pos x="0" y="10"/>
              </a:cxn>
              <a:cxn ang="0">
                <a:pos x="0" y="10"/>
              </a:cxn>
              <a:cxn ang="0">
                <a:pos x="2" y="16"/>
              </a:cxn>
              <a:cxn ang="0">
                <a:pos x="2" y="16"/>
              </a:cxn>
              <a:cxn ang="0">
                <a:pos x="4" y="20"/>
              </a:cxn>
              <a:cxn ang="0">
                <a:pos x="4" y="20"/>
              </a:cxn>
            </a:cxnLst>
            <a:rect l="0" t="0" r="r" b="b"/>
            <a:pathLst>
              <a:path w="10" h="20">
                <a:moveTo>
                  <a:pt x="4" y="20"/>
                </a:moveTo>
                <a:lnTo>
                  <a:pt x="4" y="20"/>
                </a:lnTo>
                <a:lnTo>
                  <a:pt x="6" y="20"/>
                </a:lnTo>
                <a:lnTo>
                  <a:pt x="6" y="20"/>
                </a:lnTo>
                <a:lnTo>
                  <a:pt x="8" y="20"/>
                </a:lnTo>
                <a:lnTo>
                  <a:pt x="8" y="20"/>
                </a:lnTo>
                <a:lnTo>
                  <a:pt x="10" y="16"/>
                </a:lnTo>
                <a:lnTo>
                  <a:pt x="10" y="16"/>
                </a:lnTo>
                <a:lnTo>
                  <a:pt x="10" y="10"/>
                </a:lnTo>
                <a:lnTo>
                  <a:pt x="10" y="10"/>
                </a:lnTo>
                <a:lnTo>
                  <a:pt x="10" y="2"/>
                </a:lnTo>
                <a:lnTo>
                  <a:pt x="10" y="2"/>
                </a:lnTo>
                <a:lnTo>
                  <a:pt x="8" y="0"/>
                </a:lnTo>
                <a:lnTo>
                  <a:pt x="8" y="0"/>
                </a:lnTo>
                <a:lnTo>
                  <a:pt x="6" y="0"/>
                </a:lnTo>
                <a:lnTo>
                  <a:pt x="6" y="0"/>
                </a:lnTo>
                <a:lnTo>
                  <a:pt x="4" y="0"/>
                </a:lnTo>
                <a:lnTo>
                  <a:pt x="4" y="0"/>
                </a:lnTo>
                <a:lnTo>
                  <a:pt x="2" y="2"/>
                </a:lnTo>
                <a:lnTo>
                  <a:pt x="2" y="2"/>
                </a:lnTo>
                <a:lnTo>
                  <a:pt x="0" y="10"/>
                </a:lnTo>
                <a:lnTo>
                  <a:pt x="0" y="10"/>
                </a:lnTo>
                <a:lnTo>
                  <a:pt x="2" y="16"/>
                </a:lnTo>
                <a:lnTo>
                  <a:pt x="2" y="16"/>
                </a:lnTo>
                <a:lnTo>
                  <a:pt x="4" y="20"/>
                </a:lnTo>
                <a:lnTo>
                  <a:pt x="4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2" name="Freeform 1046"/>
          <p:cNvSpPr>
            <a:spLocks/>
          </p:cNvSpPr>
          <p:nvPr/>
        </p:nvSpPr>
        <p:spPr bwMode="auto">
          <a:xfrm>
            <a:off x="9617691" y="4849569"/>
            <a:ext cx="9429" cy="18858"/>
          </a:xfrm>
          <a:custGeom>
            <a:avLst/>
            <a:gdLst/>
            <a:ahLst/>
            <a:cxnLst>
              <a:cxn ang="0">
                <a:pos x="2" y="20"/>
              </a:cxn>
              <a:cxn ang="0">
                <a:pos x="2" y="20"/>
              </a:cxn>
              <a:cxn ang="0">
                <a:pos x="4" y="20"/>
              </a:cxn>
              <a:cxn ang="0">
                <a:pos x="4" y="20"/>
              </a:cxn>
              <a:cxn ang="0">
                <a:pos x="8" y="20"/>
              </a:cxn>
              <a:cxn ang="0">
                <a:pos x="8" y="20"/>
              </a:cxn>
              <a:cxn ang="0">
                <a:pos x="8" y="16"/>
              </a:cxn>
              <a:cxn ang="0">
                <a:pos x="8" y="16"/>
              </a:cxn>
              <a:cxn ang="0">
                <a:pos x="10" y="10"/>
              </a:cxn>
              <a:cxn ang="0">
                <a:pos x="10" y="10"/>
              </a:cxn>
              <a:cxn ang="0">
                <a:pos x="8" y="2"/>
              </a:cxn>
              <a:cxn ang="0">
                <a:pos x="8" y="2"/>
              </a:cxn>
              <a:cxn ang="0">
                <a:pos x="8" y="0"/>
              </a:cxn>
              <a:cxn ang="0">
                <a:pos x="8" y="0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2" y="0"/>
              </a:cxn>
              <a:cxn ang="0">
                <a:pos x="0" y="2"/>
              </a:cxn>
              <a:cxn ang="0">
                <a:pos x="0" y="2"/>
              </a:cxn>
              <a:cxn ang="0">
                <a:pos x="0" y="10"/>
              </a:cxn>
              <a:cxn ang="0">
                <a:pos x="0" y="10"/>
              </a:cxn>
              <a:cxn ang="0">
                <a:pos x="0" y="16"/>
              </a:cxn>
              <a:cxn ang="0">
                <a:pos x="0" y="16"/>
              </a:cxn>
              <a:cxn ang="0">
                <a:pos x="2" y="20"/>
              </a:cxn>
              <a:cxn ang="0">
                <a:pos x="2" y="20"/>
              </a:cxn>
            </a:cxnLst>
            <a:rect l="0" t="0" r="r" b="b"/>
            <a:pathLst>
              <a:path w="10" h="20">
                <a:moveTo>
                  <a:pt x="2" y="20"/>
                </a:moveTo>
                <a:lnTo>
                  <a:pt x="2" y="20"/>
                </a:lnTo>
                <a:lnTo>
                  <a:pt x="4" y="20"/>
                </a:lnTo>
                <a:lnTo>
                  <a:pt x="4" y="20"/>
                </a:lnTo>
                <a:lnTo>
                  <a:pt x="8" y="20"/>
                </a:lnTo>
                <a:lnTo>
                  <a:pt x="8" y="20"/>
                </a:lnTo>
                <a:lnTo>
                  <a:pt x="8" y="16"/>
                </a:lnTo>
                <a:lnTo>
                  <a:pt x="8" y="16"/>
                </a:lnTo>
                <a:lnTo>
                  <a:pt x="10" y="10"/>
                </a:lnTo>
                <a:lnTo>
                  <a:pt x="10" y="10"/>
                </a:lnTo>
                <a:lnTo>
                  <a:pt x="8" y="2"/>
                </a:lnTo>
                <a:lnTo>
                  <a:pt x="8" y="2"/>
                </a:lnTo>
                <a:lnTo>
                  <a:pt x="8" y="0"/>
                </a:lnTo>
                <a:lnTo>
                  <a:pt x="8" y="0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2" y="0"/>
                </a:lnTo>
                <a:lnTo>
                  <a:pt x="0" y="2"/>
                </a:lnTo>
                <a:lnTo>
                  <a:pt x="0" y="2"/>
                </a:lnTo>
                <a:lnTo>
                  <a:pt x="0" y="10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2" y="20"/>
                </a:lnTo>
                <a:lnTo>
                  <a:pt x="2" y="20"/>
                </a:lnTo>
                <a:close/>
              </a:path>
            </a:pathLst>
          </a:custGeom>
          <a:solidFill>
            <a:srgbClr val="21212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3" name="Freeform 1047"/>
          <p:cNvSpPr>
            <a:spLocks/>
          </p:cNvSpPr>
          <p:nvPr/>
        </p:nvSpPr>
        <p:spPr bwMode="auto">
          <a:xfrm>
            <a:off x="9176410" y="4842026"/>
            <a:ext cx="24516" cy="41488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14" y="44"/>
              </a:cxn>
              <a:cxn ang="0">
                <a:pos x="20" y="42"/>
              </a:cxn>
              <a:cxn ang="0">
                <a:pos x="24" y="38"/>
              </a:cxn>
              <a:cxn ang="0">
                <a:pos x="26" y="30"/>
              </a:cxn>
              <a:cxn ang="0">
                <a:pos x="24" y="22"/>
              </a:cxn>
              <a:cxn ang="0">
                <a:pos x="20" y="20"/>
              </a:cxn>
              <a:cxn ang="0">
                <a:pos x="24" y="16"/>
              </a:cxn>
              <a:cxn ang="0">
                <a:pos x="24" y="12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4" y="2"/>
              </a:cxn>
              <a:cxn ang="0">
                <a:pos x="2" y="6"/>
              </a:cxn>
              <a:cxn ang="0">
                <a:pos x="0" y="14"/>
              </a:cxn>
              <a:cxn ang="0">
                <a:pos x="12" y="10"/>
              </a:cxn>
              <a:cxn ang="0">
                <a:pos x="12" y="8"/>
              </a:cxn>
              <a:cxn ang="0">
                <a:pos x="14" y="6"/>
              </a:cxn>
              <a:cxn ang="0">
                <a:pos x="14" y="8"/>
              </a:cxn>
              <a:cxn ang="0">
                <a:pos x="16" y="10"/>
              </a:cxn>
              <a:cxn ang="0">
                <a:pos x="16" y="12"/>
              </a:cxn>
              <a:cxn ang="0">
                <a:pos x="14" y="16"/>
              </a:cxn>
              <a:cxn ang="0">
                <a:pos x="14" y="16"/>
              </a:cxn>
              <a:cxn ang="0">
                <a:pos x="8" y="24"/>
              </a:cxn>
              <a:cxn ang="0">
                <a:pos x="12" y="24"/>
              </a:cxn>
              <a:cxn ang="0">
                <a:pos x="14" y="24"/>
              </a:cxn>
              <a:cxn ang="0">
                <a:pos x="16" y="28"/>
              </a:cxn>
              <a:cxn ang="0">
                <a:pos x="16" y="32"/>
              </a:cxn>
              <a:cxn ang="0">
                <a:pos x="14" y="36"/>
              </a:cxn>
              <a:cxn ang="0">
                <a:pos x="14" y="38"/>
              </a:cxn>
              <a:cxn ang="0">
                <a:pos x="12" y="36"/>
              </a:cxn>
              <a:cxn ang="0">
                <a:pos x="12" y="26"/>
              </a:cxn>
              <a:cxn ang="0">
                <a:pos x="0" y="30"/>
              </a:cxn>
              <a:cxn ang="0">
                <a:pos x="2" y="38"/>
              </a:cxn>
              <a:cxn ang="0">
                <a:pos x="6" y="42"/>
              </a:cxn>
            </a:cxnLst>
            <a:rect l="0" t="0" r="r" b="b"/>
            <a:pathLst>
              <a:path w="26" h="44">
                <a:moveTo>
                  <a:pt x="6" y="42"/>
                </a:moveTo>
                <a:lnTo>
                  <a:pt x="6" y="42"/>
                </a:lnTo>
                <a:lnTo>
                  <a:pt x="14" y="44"/>
                </a:lnTo>
                <a:lnTo>
                  <a:pt x="14" y="44"/>
                </a:lnTo>
                <a:lnTo>
                  <a:pt x="20" y="42"/>
                </a:lnTo>
                <a:lnTo>
                  <a:pt x="20" y="42"/>
                </a:lnTo>
                <a:lnTo>
                  <a:pt x="24" y="38"/>
                </a:lnTo>
                <a:lnTo>
                  <a:pt x="24" y="38"/>
                </a:lnTo>
                <a:lnTo>
                  <a:pt x="26" y="30"/>
                </a:lnTo>
                <a:lnTo>
                  <a:pt x="26" y="30"/>
                </a:lnTo>
                <a:lnTo>
                  <a:pt x="24" y="22"/>
                </a:lnTo>
                <a:lnTo>
                  <a:pt x="24" y="22"/>
                </a:lnTo>
                <a:lnTo>
                  <a:pt x="20" y="20"/>
                </a:lnTo>
                <a:lnTo>
                  <a:pt x="20" y="20"/>
                </a:lnTo>
                <a:lnTo>
                  <a:pt x="24" y="16"/>
                </a:lnTo>
                <a:lnTo>
                  <a:pt x="24" y="16"/>
                </a:lnTo>
                <a:lnTo>
                  <a:pt x="24" y="12"/>
                </a:lnTo>
                <a:lnTo>
                  <a:pt x="24" y="12"/>
                </a:lnTo>
                <a:lnTo>
                  <a:pt x="24" y="6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2"/>
                </a:lnTo>
                <a:lnTo>
                  <a:pt x="4" y="2"/>
                </a:lnTo>
                <a:lnTo>
                  <a:pt x="2" y="6"/>
                </a:lnTo>
                <a:lnTo>
                  <a:pt x="0" y="10"/>
                </a:lnTo>
                <a:lnTo>
                  <a:pt x="0" y="14"/>
                </a:lnTo>
                <a:lnTo>
                  <a:pt x="12" y="14"/>
                </a:lnTo>
                <a:lnTo>
                  <a:pt x="12" y="10"/>
                </a:lnTo>
                <a:lnTo>
                  <a:pt x="12" y="10"/>
                </a:lnTo>
                <a:lnTo>
                  <a:pt x="12" y="8"/>
                </a:lnTo>
                <a:lnTo>
                  <a:pt x="12" y="8"/>
                </a:lnTo>
                <a:lnTo>
                  <a:pt x="14" y="6"/>
                </a:lnTo>
                <a:lnTo>
                  <a:pt x="14" y="6"/>
                </a:lnTo>
                <a:lnTo>
                  <a:pt x="14" y="8"/>
                </a:lnTo>
                <a:lnTo>
                  <a:pt x="14" y="8"/>
                </a:lnTo>
                <a:lnTo>
                  <a:pt x="16" y="10"/>
                </a:lnTo>
                <a:lnTo>
                  <a:pt x="16" y="12"/>
                </a:lnTo>
                <a:lnTo>
                  <a:pt x="16" y="12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14" y="16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4" y="24"/>
                </a:lnTo>
                <a:lnTo>
                  <a:pt x="14" y="24"/>
                </a:lnTo>
                <a:lnTo>
                  <a:pt x="16" y="28"/>
                </a:lnTo>
                <a:lnTo>
                  <a:pt x="16" y="32"/>
                </a:lnTo>
                <a:lnTo>
                  <a:pt x="16" y="32"/>
                </a:lnTo>
                <a:lnTo>
                  <a:pt x="14" y="36"/>
                </a:lnTo>
                <a:lnTo>
                  <a:pt x="14" y="36"/>
                </a:lnTo>
                <a:lnTo>
                  <a:pt x="14" y="38"/>
                </a:lnTo>
                <a:lnTo>
                  <a:pt x="14" y="38"/>
                </a:lnTo>
                <a:lnTo>
                  <a:pt x="12" y="36"/>
                </a:lnTo>
                <a:lnTo>
                  <a:pt x="12" y="36"/>
                </a:lnTo>
                <a:lnTo>
                  <a:pt x="12" y="32"/>
                </a:lnTo>
                <a:lnTo>
                  <a:pt x="12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2" y="38"/>
                </a:lnTo>
                <a:lnTo>
                  <a:pt x="2" y="38"/>
                </a:lnTo>
                <a:lnTo>
                  <a:pt x="6" y="42"/>
                </a:lnTo>
                <a:lnTo>
                  <a:pt x="6" y="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4" name="Freeform 1048"/>
          <p:cNvSpPr>
            <a:spLocks/>
          </p:cNvSpPr>
          <p:nvPr/>
        </p:nvSpPr>
        <p:spPr bwMode="auto">
          <a:xfrm>
            <a:off x="9581861" y="4843912"/>
            <a:ext cx="16972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8" y="30"/>
              </a:cxn>
              <a:cxn ang="0">
                <a:pos x="18" y="0"/>
              </a:cxn>
              <a:cxn ang="0">
                <a:pos x="12" y="0"/>
              </a:cxn>
              <a:cxn ang="0">
                <a:pos x="12" y="0"/>
              </a:cxn>
              <a:cxn ang="0">
                <a:pos x="8" y="6"/>
              </a:cxn>
              <a:cxn ang="0">
                <a:pos x="8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8"/>
              </a:cxn>
              <a:cxn ang="0">
                <a:pos x="10" y="30"/>
              </a:cxn>
            </a:cxnLst>
            <a:rect l="0" t="0" r="r" b="b"/>
            <a:pathLst>
              <a:path w="18" h="30">
                <a:moveTo>
                  <a:pt x="10" y="30"/>
                </a:moveTo>
                <a:lnTo>
                  <a:pt x="18" y="30"/>
                </a:lnTo>
                <a:lnTo>
                  <a:pt x="18" y="0"/>
                </a:lnTo>
                <a:lnTo>
                  <a:pt x="12" y="0"/>
                </a:lnTo>
                <a:lnTo>
                  <a:pt x="12" y="0"/>
                </a:lnTo>
                <a:lnTo>
                  <a:pt x="8" y="6"/>
                </a:lnTo>
                <a:lnTo>
                  <a:pt x="8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8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5" name="Freeform 1049"/>
          <p:cNvSpPr>
            <a:spLocks noEditPoints="1"/>
          </p:cNvSpPr>
          <p:nvPr/>
        </p:nvSpPr>
        <p:spPr bwMode="auto">
          <a:xfrm>
            <a:off x="9610148" y="4843912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6" y="8"/>
              </a:cxn>
              <a:cxn ang="0">
                <a:pos x="16" y="8"/>
              </a:cxn>
              <a:cxn ang="0">
                <a:pos x="18" y="16"/>
              </a:cxn>
              <a:cxn ang="0">
                <a:pos x="18" y="16"/>
              </a:cxn>
              <a:cxn ang="0">
                <a:pos x="16" y="22"/>
              </a:cxn>
              <a:cxn ang="0">
                <a:pos x="16" y="22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6" y="8"/>
                </a:lnTo>
                <a:lnTo>
                  <a:pt x="16" y="8"/>
                </a:lnTo>
                <a:lnTo>
                  <a:pt x="18" y="16"/>
                </a:lnTo>
                <a:lnTo>
                  <a:pt x="18" y="16"/>
                </a:lnTo>
                <a:lnTo>
                  <a:pt x="16" y="22"/>
                </a:lnTo>
                <a:lnTo>
                  <a:pt x="16" y="22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6" name="Freeform 1050"/>
          <p:cNvSpPr>
            <a:spLocks noEditPoints="1"/>
          </p:cNvSpPr>
          <p:nvPr/>
        </p:nvSpPr>
        <p:spPr bwMode="auto">
          <a:xfrm>
            <a:off x="9638435" y="4843912"/>
            <a:ext cx="24516" cy="28287"/>
          </a:xfrm>
          <a:custGeom>
            <a:avLst/>
            <a:gdLst/>
            <a:ahLst/>
            <a:cxnLst>
              <a:cxn ang="0">
                <a:pos x="14" y="30"/>
              </a:cxn>
              <a:cxn ang="0">
                <a:pos x="14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6" y="22"/>
              </a:cxn>
              <a:cxn ang="0">
                <a:pos x="26" y="16"/>
              </a:cxn>
              <a:cxn ang="0">
                <a:pos x="26" y="16"/>
              </a:cxn>
              <a:cxn ang="0">
                <a:pos x="26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6"/>
              </a:cxn>
              <a:cxn ang="0">
                <a:pos x="0" y="16"/>
              </a:cxn>
              <a:cxn ang="0">
                <a:pos x="2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4" y="30"/>
              </a:cxn>
              <a:cxn ang="0">
                <a:pos x="14" y="30"/>
              </a:cxn>
              <a:cxn ang="0">
                <a:pos x="10" y="8"/>
              </a:cxn>
              <a:cxn ang="0">
                <a:pos x="10" y="8"/>
              </a:cxn>
              <a:cxn ang="0">
                <a:pos x="12" y="6"/>
              </a:cxn>
              <a:cxn ang="0">
                <a:pos x="12" y="6"/>
              </a:cxn>
              <a:cxn ang="0">
                <a:pos x="14" y="6"/>
              </a:cxn>
              <a:cxn ang="0">
                <a:pos x="14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2"/>
              </a:cxn>
              <a:cxn ang="0">
                <a:pos x="18" y="22"/>
              </a:cxn>
              <a:cxn ang="0">
                <a:pos x="16" y="26"/>
              </a:cxn>
              <a:cxn ang="0">
                <a:pos x="16" y="26"/>
              </a:cxn>
              <a:cxn ang="0">
                <a:pos x="14" y="26"/>
              </a:cxn>
              <a:cxn ang="0">
                <a:pos x="14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2"/>
              </a:cxn>
              <a:cxn ang="0">
                <a:pos x="10" y="22"/>
              </a:cxn>
              <a:cxn ang="0">
                <a:pos x="8" y="16"/>
              </a:cxn>
              <a:cxn ang="0">
                <a:pos x="8" y="16"/>
              </a:cxn>
              <a:cxn ang="0">
                <a:pos x="10" y="8"/>
              </a:cxn>
              <a:cxn ang="0">
                <a:pos x="10" y="8"/>
              </a:cxn>
            </a:cxnLst>
            <a:rect l="0" t="0" r="r" b="b"/>
            <a:pathLst>
              <a:path w="26" h="30">
                <a:moveTo>
                  <a:pt x="14" y="30"/>
                </a:moveTo>
                <a:lnTo>
                  <a:pt x="14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6" y="22"/>
                </a:lnTo>
                <a:lnTo>
                  <a:pt x="26" y="16"/>
                </a:lnTo>
                <a:lnTo>
                  <a:pt x="26" y="16"/>
                </a:lnTo>
                <a:lnTo>
                  <a:pt x="26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4" y="30"/>
                </a:lnTo>
                <a:lnTo>
                  <a:pt x="14" y="30"/>
                </a:lnTo>
                <a:close/>
                <a:moveTo>
                  <a:pt x="10" y="8"/>
                </a:move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4" y="6"/>
                </a:lnTo>
                <a:lnTo>
                  <a:pt x="14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2"/>
                </a:lnTo>
                <a:lnTo>
                  <a:pt x="18" y="22"/>
                </a:lnTo>
                <a:lnTo>
                  <a:pt x="16" y="26"/>
                </a:lnTo>
                <a:lnTo>
                  <a:pt x="16" y="26"/>
                </a:lnTo>
                <a:lnTo>
                  <a:pt x="14" y="26"/>
                </a:lnTo>
                <a:lnTo>
                  <a:pt x="14" y="26"/>
                </a:lnTo>
                <a:lnTo>
                  <a:pt x="12" y="26"/>
                </a:lnTo>
                <a:lnTo>
                  <a:pt x="12" y="26"/>
                </a:lnTo>
                <a:lnTo>
                  <a:pt x="10" y="22"/>
                </a:lnTo>
                <a:lnTo>
                  <a:pt x="10" y="22"/>
                </a:lnTo>
                <a:lnTo>
                  <a:pt x="8" y="16"/>
                </a:lnTo>
                <a:lnTo>
                  <a:pt x="8" y="16"/>
                </a:lnTo>
                <a:lnTo>
                  <a:pt x="10" y="8"/>
                </a:lnTo>
                <a:lnTo>
                  <a:pt x="10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7" name="Rectangle 1051"/>
          <p:cNvSpPr>
            <a:spLocks noChangeArrowheads="1"/>
          </p:cNvSpPr>
          <p:nvPr/>
        </p:nvSpPr>
        <p:spPr bwMode="auto">
          <a:xfrm>
            <a:off x="9668608" y="4858998"/>
            <a:ext cx="15087" cy="565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8" name="Freeform 1052"/>
          <p:cNvSpPr>
            <a:spLocks/>
          </p:cNvSpPr>
          <p:nvPr/>
        </p:nvSpPr>
        <p:spPr bwMode="auto">
          <a:xfrm>
            <a:off x="8787932" y="4843912"/>
            <a:ext cx="26401" cy="28287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8" y="24"/>
              </a:cxn>
              <a:cxn ang="0">
                <a:pos x="8" y="0"/>
              </a:cxn>
              <a:cxn ang="0">
                <a:pos x="0" y="0"/>
              </a:cxn>
              <a:cxn ang="0">
                <a:pos x="0" y="30"/>
              </a:cxn>
              <a:cxn ang="0">
                <a:pos x="28" y="30"/>
              </a:cxn>
              <a:cxn ang="0">
                <a:pos x="28" y="24"/>
              </a:cxn>
            </a:cxnLst>
            <a:rect l="0" t="0" r="r" b="b"/>
            <a:pathLst>
              <a:path w="28" h="30">
                <a:moveTo>
                  <a:pt x="28" y="24"/>
                </a:moveTo>
                <a:lnTo>
                  <a:pt x="8" y="24"/>
                </a:lnTo>
                <a:lnTo>
                  <a:pt x="8" y="0"/>
                </a:lnTo>
                <a:lnTo>
                  <a:pt x="0" y="0"/>
                </a:lnTo>
                <a:lnTo>
                  <a:pt x="0" y="30"/>
                </a:lnTo>
                <a:lnTo>
                  <a:pt x="28" y="30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399" name="Freeform 1053"/>
          <p:cNvSpPr>
            <a:spLocks/>
          </p:cNvSpPr>
          <p:nvPr/>
        </p:nvSpPr>
        <p:spPr bwMode="auto">
          <a:xfrm>
            <a:off x="8819991" y="4843912"/>
            <a:ext cx="37716" cy="28287"/>
          </a:xfrm>
          <a:custGeom>
            <a:avLst/>
            <a:gdLst/>
            <a:ahLst/>
            <a:cxnLst>
              <a:cxn ang="0">
                <a:pos x="8" y="6"/>
              </a:cxn>
              <a:cxn ang="0">
                <a:pos x="16" y="30"/>
              </a:cxn>
              <a:cxn ang="0">
                <a:pos x="24" y="30"/>
              </a:cxn>
              <a:cxn ang="0">
                <a:pos x="32" y="6"/>
              </a:cxn>
              <a:cxn ang="0">
                <a:pos x="32" y="30"/>
              </a:cxn>
              <a:cxn ang="0">
                <a:pos x="40" y="30"/>
              </a:cxn>
              <a:cxn ang="0">
                <a:pos x="40" y="0"/>
              </a:cxn>
              <a:cxn ang="0">
                <a:pos x="26" y="0"/>
              </a:cxn>
              <a:cxn ang="0">
                <a:pos x="20" y="20"/>
              </a:cxn>
              <a:cxn ang="0">
                <a:pos x="12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6"/>
              </a:cxn>
            </a:cxnLst>
            <a:rect l="0" t="0" r="r" b="b"/>
            <a:pathLst>
              <a:path w="40" h="30">
                <a:moveTo>
                  <a:pt x="8" y="6"/>
                </a:moveTo>
                <a:lnTo>
                  <a:pt x="16" y="30"/>
                </a:lnTo>
                <a:lnTo>
                  <a:pt x="24" y="30"/>
                </a:lnTo>
                <a:lnTo>
                  <a:pt x="32" y="6"/>
                </a:lnTo>
                <a:lnTo>
                  <a:pt x="32" y="30"/>
                </a:lnTo>
                <a:lnTo>
                  <a:pt x="40" y="30"/>
                </a:lnTo>
                <a:lnTo>
                  <a:pt x="40" y="0"/>
                </a:lnTo>
                <a:lnTo>
                  <a:pt x="26" y="0"/>
                </a:lnTo>
                <a:lnTo>
                  <a:pt x="20" y="20"/>
                </a:lnTo>
                <a:lnTo>
                  <a:pt x="12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0" name="Rectangle 1054"/>
          <p:cNvSpPr>
            <a:spLocks noChangeArrowheads="1"/>
          </p:cNvSpPr>
          <p:nvPr/>
        </p:nvSpPr>
        <p:spPr bwMode="auto">
          <a:xfrm>
            <a:off x="8772846" y="4843912"/>
            <a:ext cx="7543" cy="282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1" name="Freeform 1055"/>
          <p:cNvSpPr>
            <a:spLocks/>
          </p:cNvSpPr>
          <p:nvPr/>
        </p:nvSpPr>
        <p:spPr bwMode="auto">
          <a:xfrm>
            <a:off x="8740787" y="4843912"/>
            <a:ext cx="26401" cy="2828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26" y="16"/>
              </a:cxn>
              <a:cxn ang="0">
                <a:pos x="26" y="12"/>
              </a:cxn>
              <a:cxn ang="0">
                <a:pos x="8" y="12"/>
              </a:cxn>
              <a:cxn ang="0">
                <a:pos x="8" y="4"/>
              </a:cxn>
              <a:cxn ang="0">
                <a:pos x="28" y="4"/>
              </a:cxn>
              <a:cxn ang="0">
                <a:pos x="28" y="0"/>
              </a:cxn>
              <a:cxn ang="0">
                <a:pos x="0" y="0"/>
              </a:cxn>
              <a:cxn ang="0">
                <a:pos x="0" y="30"/>
              </a:cxn>
              <a:cxn ang="0">
                <a:pos x="8" y="30"/>
              </a:cxn>
              <a:cxn ang="0">
                <a:pos x="8" y="16"/>
              </a:cxn>
            </a:cxnLst>
            <a:rect l="0" t="0" r="r" b="b"/>
            <a:pathLst>
              <a:path w="28" h="30">
                <a:moveTo>
                  <a:pt x="8" y="16"/>
                </a:moveTo>
                <a:lnTo>
                  <a:pt x="26" y="16"/>
                </a:lnTo>
                <a:lnTo>
                  <a:pt x="26" y="12"/>
                </a:lnTo>
                <a:lnTo>
                  <a:pt x="8" y="12"/>
                </a:lnTo>
                <a:lnTo>
                  <a:pt x="8" y="4"/>
                </a:lnTo>
                <a:lnTo>
                  <a:pt x="28" y="4"/>
                </a:lnTo>
                <a:lnTo>
                  <a:pt x="28" y="0"/>
                </a:lnTo>
                <a:lnTo>
                  <a:pt x="0" y="0"/>
                </a:lnTo>
                <a:lnTo>
                  <a:pt x="0" y="30"/>
                </a:lnTo>
                <a:lnTo>
                  <a:pt x="8" y="30"/>
                </a:lnTo>
                <a:lnTo>
                  <a:pt x="8" y="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2" name="Freeform 1056"/>
          <p:cNvSpPr>
            <a:spLocks/>
          </p:cNvSpPr>
          <p:nvPr/>
        </p:nvSpPr>
        <p:spPr bwMode="auto">
          <a:xfrm>
            <a:off x="9451740" y="4840140"/>
            <a:ext cx="15087" cy="28287"/>
          </a:xfrm>
          <a:custGeom>
            <a:avLst/>
            <a:gdLst/>
            <a:ahLst/>
            <a:cxnLst>
              <a:cxn ang="0">
                <a:pos x="10" y="30"/>
              </a:cxn>
              <a:cxn ang="0">
                <a:pos x="16" y="30"/>
              </a:cxn>
              <a:cxn ang="0">
                <a:pos x="16" y="0"/>
              </a:cxn>
              <a:cxn ang="0">
                <a:pos x="10" y="0"/>
              </a:cxn>
              <a:cxn ang="0">
                <a:pos x="10" y="0"/>
              </a:cxn>
              <a:cxn ang="0">
                <a:pos x="6" y="6"/>
              </a:cxn>
              <a:cxn ang="0">
                <a:pos x="6" y="6"/>
              </a:cxn>
              <a:cxn ang="0">
                <a:pos x="0" y="8"/>
              </a:cxn>
              <a:cxn ang="0">
                <a:pos x="0" y="14"/>
              </a:cxn>
              <a:cxn ang="0">
                <a:pos x="0" y="14"/>
              </a:cxn>
              <a:cxn ang="0">
                <a:pos x="10" y="10"/>
              </a:cxn>
              <a:cxn ang="0">
                <a:pos x="10" y="30"/>
              </a:cxn>
            </a:cxnLst>
            <a:rect l="0" t="0" r="r" b="b"/>
            <a:pathLst>
              <a:path w="16" h="30">
                <a:moveTo>
                  <a:pt x="10" y="30"/>
                </a:moveTo>
                <a:lnTo>
                  <a:pt x="16" y="30"/>
                </a:lnTo>
                <a:lnTo>
                  <a:pt x="16" y="0"/>
                </a:lnTo>
                <a:lnTo>
                  <a:pt x="10" y="0"/>
                </a:lnTo>
                <a:lnTo>
                  <a:pt x="10" y="0"/>
                </a:lnTo>
                <a:lnTo>
                  <a:pt x="6" y="6"/>
                </a:lnTo>
                <a:lnTo>
                  <a:pt x="6" y="6"/>
                </a:lnTo>
                <a:lnTo>
                  <a:pt x="0" y="8"/>
                </a:lnTo>
                <a:lnTo>
                  <a:pt x="0" y="14"/>
                </a:lnTo>
                <a:lnTo>
                  <a:pt x="0" y="14"/>
                </a:lnTo>
                <a:lnTo>
                  <a:pt x="10" y="10"/>
                </a:lnTo>
                <a:lnTo>
                  <a:pt x="10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3" name="Freeform 1057"/>
          <p:cNvSpPr>
            <a:spLocks noEditPoints="1"/>
          </p:cNvSpPr>
          <p:nvPr/>
        </p:nvSpPr>
        <p:spPr bwMode="auto">
          <a:xfrm>
            <a:off x="9361220" y="4840140"/>
            <a:ext cx="24516" cy="28287"/>
          </a:xfrm>
          <a:custGeom>
            <a:avLst/>
            <a:gdLst/>
            <a:ahLst/>
            <a:cxnLst>
              <a:cxn ang="0">
                <a:pos x="12" y="30"/>
              </a:cxn>
              <a:cxn ang="0">
                <a:pos x="12" y="30"/>
              </a:cxn>
              <a:cxn ang="0">
                <a:pos x="18" y="30"/>
              </a:cxn>
              <a:cxn ang="0">
                <a:pos x="22" y="28"/>
              </a:cxn>
              <a:cxn ang="0">
                <a:pos x="22" y="28"/>
              </a:cxn>
              <a:cxn ang="0">
                <a:pos x="24" y="22"/>
              </a:cxn>
              <a:cxn ang="0">
                <a:pos x="26" y="16"/>
              </a:cxn>
              <a:cxn ang="0">
                <a:pos x="26" y="16"/>
              </a:cxn>
              <a:cxn ang="0">
                <a:pos x="24" y="8"/>
              </a:cxn>
              <a:cxn ang="0">
                <a:pos x="22" y="4"/>
              </a:cxn>
              <a:cxn ang="0">
                <a:pos x="22" y="4"/>
              </a:cxn>
              <a:cxn ang="0">
                <a:pos x="18" y="2"/>
              </a:cxn>
              <a:cxn ang="0">
                <a:pos x="12" y="0"/>
              </a:cxn>
              <a:cxn ang="0">
                <a:pos x="12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0" y="8"/>
              </a:cxn>
              <a:cxn ang="0">
                <a:pos x="0" y="16"/>
              </a:cxn>
              <a:cxn ang="0">
                <a:pos x="0" y="16"/>
              </a:cxn>
              <a:cxn ang="0">
                <a:pos x="0" y="22"/>
              </a:cxn>
              <a:cxn ang="0">
                <a:pos x="4" y="28"/>
              </a:cxn>
              <a:cxn ang="0">
                <a:pos x="4" y="28"/>
              </a:cxn>
              <a:cxn ang="0">
                <a:pos x="8" y="30"/>
              </a:cxn>
              <a:cxn ang="0">
                <a:pos x="12" y="30"/>
              </a:cxn>
              <a:cxn ang="0">
                <a:pos x="12" y="30"/>
              </a:cxn>
              <a:cxn ang="0">
                <a:pos x="8" y="8"/>
              </a:cxn>
              <a:cxn ang="0">
                <a:pos x="8" y="8"/>
              </a:cxn>
              <a:cxn ang="0">
                <a:pos x="10" y="6"/>
              </a:cxn>
              <a:cxn ang="0">
                <a:pos x="10" y="6"/>
              </a:cxn>
              <a:cxn ang="0">
                <a:pos x="12" y="6"/>
              </a:cxn>
              <a:cxn ang="0">
                <a:pos x="12" y="6"/>
              </a:cxn>
              <a:cxn ang="0">
                <a:pos x="16" y="6"/>
              </a:cxn>
              <a:cxn ang="0">
                <a:pos x="16" y="6"/>
              </a:cxn>
              <a:cxn ang="0">
                <a:pos x="18" y="8"/>
              </a:cxn>
              <a:cxn ang="0">
                <a:pos x="18" y="8"/>
              </a:cxn>
              <a:cxn ang="0">
                <a:pos x="18" y="16"/>
              </a:cxn>
              <a:cxn ang="0">
                <a:pos x="18" y="16"/>
              </a:cxn>
              <a:cxn ang="0">
                <a:pos x="18" y="24"/>
              </a:cxn>
              <a:cxn ang="0">
                <a:pos x="18" y="24"/>
              </a:cxn>
              <a:cxn ang="0">
                <a:pos x="16" y="26"/>
              </a:cxn>
              <a:cxn ang="0">
                <a:pos x="16" y="26"/>
              </a:cxn>
              <a:cxn ang="0">
                <a:pos x="12" y="26"/>
              </a:cxn>
              <a:cxn ang="0">
                <a:pos x="12" y="26"/>
              </a:cxn>
              <a:cxn ang="0">
                <a:pos x="10" y="26"/>
              </a:cxn>
              <a:cxn ang="0">
                <a:pos x="10" y="26"/>
              </a:cxn>
              <a:cxn ang="0">
                <a:pos x="8" y="22"/>
              </a:cxn>
              <a:cxn ang="0">
                <a:pos x="8" y="22"/>
              </a:cxn>
              <a:cxn ang="0">
                <a:pos x="8" y="16"/>
              </a:cxn>
              <a:cxn ang="0">
                <a:pos x="8" y="16"/>
              </a:cxn>
              <a:cxn ang="0">
                <a:pos x="8" y="8"/>
              </a:cxn>
              <a:cxn ang="0">
                <a:pos x="8" y="8"/>
              </a:cxn>
            </a:cxnLst>
            <a:rect l="0" t="0" r="r" b="b"/>
            <a:pathLst>
              <a:path w="26" h="30">
                <a:moveTo>
                  <a:pt x="12" y="30"/>
                </a:moveTo>
                <a:lnTo>
                  <a:pt x="12" y="30"/>
                </a:lnTo>
                <a:lnTo>
                  <a:pt x="18" y="30"/>
                </a:lnTo>
                <a:lnTo>
                  <a:pt x="22" y="28"/>
                </a:lnTo>
                <a:lnTo>
                  <a:pt x="22" y="28"/>
                </a:lnTo>
                <a:lnTo>
                  <a:pt x="24" y="22"/>
                </a:lnTo>
                <a:lnTo>
                  <a:pt x="26" y="16"/>
                </a:lnTo>
                <a:lnTo>
                  <a:pt x="26" y="16"/>
                </a:lnTo>
                <a:lnTo>
                  <a:pt x="24" y="8"/>
                </a:lnTo>
                <a:lnTo>
                  <a:pt x="22" y="4"/>
                </a:lnTo>
                <a:lnTo>
                  <a:pt x="22" y="4"/>
                </a:lnTo>
                <a:lnTo>
                  <a:pt x="18" y="2"/>
                </a:lnTo>
                <a:lnTo>
                  <a:pt x="12" y="0"/>
                </a:lnTo>
                <a:lnTo>
                  <a:pt x="12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0" y="8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4" y="28"/>
                </a:lnTo>
                <a:lnTo>
                  <a:pt x="8" y="30"/>
                </a:lnTo>
                <a:lnTo>
                  <a:pt x="12" y="30"/>
                </a:lnTo>
                <a:lnTo>
                  <a:pt x="12" y="30"/>
                </a:lnTo>
                <a:close/>
                <a:moveTo>
                  <a:pt x="8" y="8"/>
                </a:moveTo>
                <a:lnTo>
                  <a:pt x="8" y="8"/>
                </a:lnTo>
                <a:lnTo>
                  <a:pt x="10" y="6"/>
                </a:lnTo>
                <a:lnTo>
                  <a:pt x="10" y="6"/>
                </a:lnTo>
                <a:lnTo>
                  <a:pt x="12" y="6"/>
                </a:lnTo>
                <a:lnTo>
                  <a:pt x="12" y="6"/>
                </a:lnTo>
                <a:lnTo>
                  <a:pt x="16" y="6"/>
                </a:lnTo>
                <a:lnTo>
                  <a:pt x="16" y="6"/>
                </a:lnTo>
                <a:lnTo>
                  <a:pt x="18" y="8"/>
                </a:lnTo>
                <a:lnTo>
                  <a:pt x="18" y="8"/>
                </a:lnTo>
                <a:lnTo>
                  <a:pt x="18" y="16"/>
                </a:lnTo>
                <a:lnTo>
                  <a:pt x="18" y="16"/>
                </a:lnTo>
                <a:lnTo>
                  <a:pt x="18" y="24"/>
                </a:lnTo>
                <a:lnTo>
                  <a:pt x="18" y="24"/>
                </a:lnTo>
                <a:lnTo>
                  <a:pt x="16" y="26"/>
                </a:lnTo>
                <a:lnTo>
                  <a:pt x="16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8" y="22"/>
                </a:lnTo>
                <a:lnTo>
                  <a:pt x="8" y="22"/>
                </a:lnTo>
                <a:lnTo>
                  <a:pt x="8" y="16"/>
                </a:lnTo>
                <a:lnTo>
                  <a:pt x="8" y="16"/>
                </a:lnTo>
                <a:lnTo>
                  <a:pt x="8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4" name="Freeform 1058"/>
          <p:cNvSpPr>
            <a:spLocks/>
          </p:cNvSpPr>
          <p:nvPr/>
        </p:nvSpPr>
        <p:spPr bwMode="auto">
          <a:xfrm>
            <a:off x="9419681" y="4842026"/>
            <a:ext cx="26401" cy="26401"/>
          </a:xfrm>
          <a:custGeom>
            <a:avLst/>
            <a:gdLst/>
            <a:ahLst/>
            <a:cxnLst>
              <a:cxn ang="0">
                <a:pos x="14" y="24"/>
              </a:cxn>
              <a:cxn ang="0">
                <a:pos x="14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0"/>
              </a:cxn>
              <a:cxn ang="0">
                <a:pos x="0" y="20"/>
              </a:cxn>
              <a:cxn ang="0">
                <a:pos x="0" y="20"/>
              </a:cxn>
              <a:cxn ang="0">
                <a:pos x="2" y="24"/>
              </a:cxn>
              <a:cxn ang="0">
                <a:pos x="4" y="26"/>
              </a:cxn>
              <a:cxn ang="0">
                <a:pos x="4" y="26"/>
              </a:cxn>
              <a:cxn ang="0">
                <a:pos x="8" y="28"/>
              </a:cxn>
              <a:cxn ang="0">
                <a:pos x="14" y="28"/>
              </a:cxn>
              <a:cxn ang="0">
                <a:pos x="14" y="28"/>
              </a:cxn>
              <a:cxn ang="0">
                <a:pos x="20" y="28"/>
              </a:cxn>
              <a:cxn ang="0">
                <a:pos x="24" y="24"/>
              </a:cxn>
              <a:cxn ang="0">
                <a:pos x="24" y="24"/>
              </a:cxn>
              <a:cxn ang="0">
                <a:pos x="26" y="22"/>
              </a:cxn>
              <a:cxn ang="0">
                <a:pos x="28" y="18"/>
              </a:cxn>
              <a:cxn ang="0">
                <a:pos x="28" y="18"/>
              </a:cxn>
              <a:cxn ang="0">
                <a:pos x="26" y="14"/>
              </a:cxn>
              <a:cxn ang="0">
                <a:pos x="24" y="12"/>
              </a:cxn>
              <a:cxn ang="0">
                <a:pos x="24" y="12"/>
              </a:cxn>
              <a:cxn ang="0">
                <a:pos x="20" y="10"/>
              </a:cxn>
              <a:cxn ang="0">
                <a:pos x="14" y="8"/>
              </a:cxn>
              <a:cxn ang="0">
                <a:pos x="14" y="8"/>
              </a:cxn>
              <a:cxn ang="0">
                <a:pos x="10" y="10"/>
              </a:cxn>
              <a:cxn ang="0">
                <a:pos x="10" y="4"/>
              </a:cxn>
              <a:cxn ang="0">
                <a:pos x="26" y="4"/>
              </a:cxn>
              <a:cxn ang="0">
                <a:pos x="26" y="0"/>
              </a:cxn>
              <a:cxn ang="0">
                <a:pos x="6" y="0"/>
              </a:cxn>
              <a:cxn ang="0">
                <a:pos x="2" y="14"/>
              </a:cxn>
              <a:cxn ang="0">
                <a:pos x="8" y="16"/>
              </a:cxn>
              <a:cxn ang="0">
                <a:pos x="8" y="16"/>
              </a:cxn>
              <a:cxn ang="0">
                <a:pos x="14" y="14"/>
              </a:cxn>
              <a:cxn ang="0">
                <a:pos x="14" y="14"/>
              </a:cxn>
              <a:cxn ang="0">
                <a:pos x="18" y="14"/>
              </a:cxn>
              <a:cxn ang="0">
                <a:pos x="18" y="14"/>
              </a:cxn>
              <a:cxn ang="0">
                <a:pos x="20" y="18"/>
              </a:cxn>
              <a:cxn ang="0">
                <a:pos x="20" y="18"/>
              </a:cxn>
              <a:cxn ang="0">
                <a:pos x="18" y="22"/>
              </a:cxn>
              <a:cxn ang="0">
                <a:pos x="18" y="22"/>
              </a:cxn>
              <a:cxn ang="0">
                <a:pos x="14" y="24"/>
              </a:cxn>
              <a:cxn ang="0">
                <a:pos x="14" y="24"/>
              </a:cxn>
            </a:cxnLst>
            <a:rect l="0" t="0" r="r" b="b"/>
            <a:pathLst>
              <a:path w="28" h="28">
                <a:moveTo>
                  <a:pt x="14" y="24"/>
                </a:moveTo>
                <a:lnTo>
                  <a:pt x="14" y="24"/>
                </a:lnTo>
                <a:lnTo>
                  <a:pt x="10" y="24"/>
                </a:lnTo>
                <a:lnTo>
                  <a:pt x="10" y="24"/>
                </a:lnTo>
                <a:lnTo>
                  <a:pt x="8" y="20"/>
                </a:lnTo>
                <a:lnTo>
                  <a:pt x="0" y="20"/>
                </a:lnTo>
                <a:lnTo>
                  <a:pt x="0" y="20"/>
                </a:lnTo>
                <a:lnTo>
                  <a:pt x="2" y="24"/>
                </a:lnTo>
                <a:lnTo>
                  <a:pt x="4" y="26"/>
                </a:lnTo>
                <a:lnTo>
                  <a:pt x="4" y="26"/>
                </a:lnTo>
                <a:lnTo>
                  <a:pt x="8" y="28"/>
                </a:lnTo>
                <a:lnTo>
                  <a:pt x="14" y="28"/>
                </a:lnTo>
                <a:lnTo>
                  <a:pt x="14" y="28"/>
                </a:lnTo>
                <a:lnTo>
                  <a:pt x="20" y="28"/>
                </a:lnTo>
                <a:lnTo>
                  <a:pt x="24" y="24"/>
                </a:lnTo>
                <a:lnTo>
                  <a:pt x="24" y="24"/>
                </a:lnTo>
                <a:lnTo>
                  <a:pt x="26" y="22"/>
                </a:lnTo>
                <a:lnTo>
                  <a:pt x="28" y="18"/>
                </a:lnTo>
                <a:lnTo>
                  <a:pt x="28" y="18"/>
                </a:lnTo>
                <a:lnTo>
                  <a:pt x="26" y="14"/>
                </a:lnTo>
                <a:lnTo>
                  <a:pt x="24" y="12"/>
                </a:lnTo>
                <a:lnTo>
                  <a:pt x="24" y="12"/>
                </a:lnTo>
                <a:lnTo>
                  <a:pt x="20" y="10"/>
                </a:lnTo>
                <a:lnTo>
                  <a:pt x="14" y="8"/>
                </a:lnTo>
                <a:lnTo>
                  <a:pt x="14" y="8"/>
                </a:lnTo>
                <a:lnTo>
                  <a:pt x="10" y="10"/>
                </a:lnTo>
                <a:lnTo>
                  <a:pt x="10" y="4"/>
                </a:lnTo>
                <a:lnTo>
                  <a:pt x="26" y="4"/>
                </a:lnTo>
                <a:lnTo>
                  <a:pt x="26" y="0"/>
                </a:lnTo>
                <a:lnTo>
                  <a:pt x="6" y="0"/>
                </a:lnTo>
                <a:lnTo>
                  <a:pt x="2" y="14"/>
                </a:lnTo>
                <a:lnTo>
                  <a:pt x="8" y="16"/>
                </a:lnTo>
                <a:lnTo>
                  <a:pt x="8" y="16"/>
                </a:lnTo>
                <a:lnTo>
                  <a:pt x="14" y="14"/>
                </a:lnTo>
                <a:lnTo>
                  <a:pt x="14" y="14"/>
                </a:lnTo>
                <a:lnTo>
                  <a:pt x="18" y="14"/>
                </a:lnTo>
                <a:lnTo>
                  <a:pt x="18" y="14"/>
                </a:lnTo>
                <a:lnTo>
                  <a:pt x="20" y="18"/>
                </a:lnTo>
                <a:lnTo>
                  <a:pt x="20" y="18"/>
                </a:lnTo>
                <a:lnTo>
                  <a:pt x="18" y="22"/>
                </a:lnTo>
                <a:lnTo>
                  <a:pt x="18" y="22"/>
                </a:lnTo>
                <a:lnTo>
                  <a:pt x="14" y="24"/>
                </a:lnTo>
                <a:lnTo>
                  <a:pt x="1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5" name="Freeform 1059"/>
          <p:cNvSpPr>
            <a:spLocks/>
          </p:cNvSpPr>
          <p:nvPr/>
        </p:nvSpPr>
        <p:spPr bwMode="auto">
          <a:xfrm>
            <a:off x="9389508" y="4840140"/>
            <a:ext cx="24516" cy="28287"/>
          </a:xfrm>
          <a:custGeom>
            <a:avLst/>
            <a:gdLst/>
            <a:ahLst/>
            <a:cxnLst>
              <a:cxn ang="0">
                <a:pos x="12" y="18"/>
              </a:cxn>
              <a:cxn ang="0">
                <a:pos x="12" y="18"/>
              </a:cxn>
              <a:cxn ang="0">
                <a:pos x="2" y="24"/>
              </a:cxn>
              <a:cxn ang="0">
                <a:pos x="2" y="24"/>
              </a:cxn>
              <a:cxn ang="0">
                <a:pos x="0" y="30"/>
              </a:cxn>
              <a:cxn ang="0">
                <a:pos x="26" y="30"/>
              </a:cxn>
              <a:cxn ang="0">
                <a:pos x="26" y="26"/>
              </a:cxn>
              <a:cxn ang="0">
                <a:pos x="12" y="26"/>
              </a:cxn>
              <a:cxn ang="0">
                <a:pos x="12" y="26"/>
              </a:cxn>
              <a:cxn ang="0">
                <a:pos x="14" y="24"/>
              </a:cxn>
              <a:cxn ang="0">
                <a:pos x="14" y="24"/>
              </a:cxn>
              <a:cxn ang="0">
                <a:pos x="18" y="20"/>
              </a:cxn>
              <a:cxn ang="0">
                <a:pos x="18" y="20"/>
              </a:cxn>
              <a:cxn ang="0">
                <a:pos x="22" y="16"/>
              </a:cxn>
              <a:cxn ang="0">
                <a:pos x="22" y="16"/>
              </a:cxn>
              <a:cxn ang="0">
                <a:pos x="26" y="12"/>
              </a:cxn>
              <a:cxn ang="0">
                <a:pos x="26" y="12"/>
              </a:cxn>
              <a:cxn ang="0">
                <a:pos x="26" y="8"/>
              </a:cxn>
              <a:cxn ang="0">
                <a:pos x="26" y="8"/>
              </a:cxn>
              <a:cxn ang="0">
                <a:pos x="26" y="6"/>
              </a:cxn>
              <a:cxn ang="0">
                <a:pos x="24" y="4"/>
              </a:cxn>
              <a:cxn ang="0">
                <a:pos x="24" y="4"/>
              </a:cxn>
              <a:cxn ang="0">
                <a:pos x="20" y="2"/>
              </a:cxn>
              <a:cxn ang="0">
                <a:pos x="14" y="0"/>
              </a:cxn>
              <a:cxn ang="0">
                <a:pos x="14" y="0"/>
              </a:cxn>
              <a:cxn ang="0">
                <a:pos x="6" y="2"/>
              </a:cxn>
              <a:cxn ang="0">
                <a:pos x="6" y="2"/>
              </a:cxn>
              <a:cxn ang="0">
                <a:pos x="2" y="6"/>
              </a:cxn>
              <a:cxn ang="0">
                <a:pos x="0" y="10"/>
              </a:cxn>
              <a:cxn ang="0">
                <a:pos x="8" y="10"/>
              </a:cxn>
              <a:cxn ang="0">
                <a:pos x="8" y="10"/>
              </a:cxn>
              <a:cxn ang="0">
                <a:pos x="10" y="6"/>
              </a:cxn>
              <a:cxn ang="0">
                <a:pos x="10" y="6"/>
              </a:cxn>
              <a:cxn ang="0">
                <a:pos x="14" y="6"/>
              </a:cxn>
              <a:cxn ang="0">
                <a:pos x="14" y="6"/>
              </a:cxn>
              <a:cxn ang="0">
                <a:pos x="18" y="6"/>
              </a:cxn>
              <a:cxn ang="0">
                <a:pos x="18" y="6"/>
              </a:cxn>
              <a:cxn ang="0">
                <a:pos x="20" y="10"/>
              </a:cxn>
              <a:cxn ang="0">
                <a:pos x="20" y="10"/>
              </a:cxn>
              <a:cxn ang="0">
                <a:pos x="18" y="12"/>
              </a:cxn>
              <a:cxn ang="0">
                <a:pos x="18" y="12"/>
              </a:cxn>
              <a:cxn ang="0">
                <a:pos x="12" y="18"/>
              </a:cxn>
              <a:cxn ang="0">
                <a:pos x="12" y="18"/>
              </a:cxn>
            </a:cxnLst>
            <a:rect l="0" t="0" r="r" b="b"/>
            <a:pathLst>
              <a:path w="26" h="30">
                <a:moveTo>
                  <a:pt x="12" y="18"/>
                </a:moveTo>
                <a:lnTo>
                  <a:pt x="12" y="18"/>
                </a:lnTo>
                <a:lnTo>
                  <a:pt x="2" y="24"/>
                </a:lnTo>
                <a:lnTo>
                  <a:pt x="2" y="24"/>
                </a:lnTo>
                <a:lnTo>
                  <a:pt x="0" y="30"/>
                </a:lnTo>
                <a:lnTo>
                  <a:pt x="26" y="30"/>
                </a:lnTo>
                <a:lnTo>
                  <a:pt x="26" y="26"/>
                </a:lnTo>
                <a:lnTo>
                  <a:pt x="12" y="26"/>
                </a:lnTo>
                <a:lnTo>
                  <a:pt x="12" y="26"/>
                </a:lnTo>
                <a:lnTo>
                  <a:pt x="14" y="24"/>
                </a:lnTo>
                <a:lnTo>
                  <a:pt x="14" y="24"/>
                </a:lnTo>
                <a:lnTo>
                  <a:pt x="18" y="20"/>
                </a:lnTo>
                <a:lnTo>
                  <a:pt x="18" y="20"/>
                </a:lnTo>
                <a:lnTo>
                  <a:pt x="22" y="16"/>
                </a:lnTo>
                <a:lnTo>
                  <a:pt x="22" y="16"/>
                </a:lnTo>
                <a:lnTo>
                  <a:pt x="26" y="12"/>
                </a:lnTo>
                <a:lnTo>
                  <a:pt x="26" y="12"/>
                </a:lnTo>
                <a:lnTo>
                  <a:pt x="26" y="8"/>
                </a:lnTo>
                <a:lnTo>
                  <a:pt x="26" y="8"/>
                </a:lnTo>
                <a:lnTo>
                  <a:pt x="26" y="6"/>
                </a:lnTo>
                <a:lnTo>
                  <a:pt x="24" y="4"/>
                </a:lnTo>
                <a:lnTo>
                  <a:pt x="24" y="4"/>
                </a:lnTo>
                <a:lnTo>
                  <a:pt x="20" y="2"/>
                </a:lnTo>
                <a:lnTo>
                  <a:pt x="14" y="0"/>
                </a:lnTo>
                <a:lnTo>
                  <a:pt x="14" y="0"/>
                </a:lnTo>
                <a:lnTo>
                  <a:pt x="6" y="2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8" y="10"/>
                </a:lnTo>
                <a:lnTo>
                  <a:pt x="8" y="10"/>
                </a:lnTo>
                <a:lnTo>
                  <a:pt x="10" y="6"/>
                </a:lnTo>
                <a:lnTo>
                  <a:pt x="10" y="6"/>
                </a:lnTo>
                <a:lnTo>
                  <a:pt x="14" y="6"/>
                </a:lnTo>
                <a:lnTo>
                  <a:pt x="14" y="6"/>
                </a:lnTo>
                <a:lnTo>
                  <a:pt x="18" y="6"/>
                </a:lnTo>
                <a:lnTo>
                  <a:pt x="18" y="6"/>
                </a:lnTo>
                <a:lnTo>
                  <a:pt x="20" y="10"/>
                </a:lnTo>
                <a:lnTo>
                  <a:pt x="20" y="10"/>
                </a:lnTo>
                <a:lnTo>
                  <a:pt x="18" y="12"/>
                </a:lnTo>
                <a:lnTo>
                  <a:pt x="18" y="12"/>
                </a:lnTo>
                <a:lnTo>
                  <a:pt x="12" y="18"/>
                </a:lnTo>
                <a:lnTo>
                  <a:pt x="12" y="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6" name="Freeform 1060"/>
          <p:cNvSpPr>
            <a:spLocks/>
          </p:cNvSpPr>
          <p:nvPr/>
        </p:nvSpPr>
        <p:spPr bwMode="auto">
          <a:xfrm>
            <a:off x="8895424" y="6197928"/>
            <a:ext cx="49031" cy="28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4"/>
              </a:cxn>
              <a:cxn ang="0">
                <a:pos x="0" y="30"/>
              </a:cxn>
              <a:cxn ang="0">
                <a:pos x="26" y="22"/>
              </a:cxn>
              <a:cxn ang="0">
                <a:pos x="52" y="14"/>
              </a:cxn>
              <a:cxn ang="0">
                <a:pos x="26" y="8"/>
              </a:cxn>
              <a:cxn ang="0">
                <a:pos x="0" y="0"/>
              </a:cxn>
            </a:cxnLst>
            <a:rect l="0" t="0" r="r" b="b"/>
            <a:pathLst>
              <a:path w="52" h="30">
                <a:moveTo>
                  <a:pt x="0" y="0"/>
                </a:moveTo>
                <a:lnTo>
                  <a:pt x="0" y="14"/>
                </a:lnTo>
                <a:lnTo>
                  <a:pt x="0" y="30"/>
                </a:lnTo>
                <a:lnTo>
                  <a:pt x="26" y="22"/>
                </a:lnTo>
                <a:lnTo>
                  <a:pt x="52" y="14"/>
                </a:lnTo>
                <a:lnTo>
                  <a:pt x="26" y="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7" name="Freeform 1061"/>
          <p:cNvSpPr>
            <a:spLocks/>
          </p:cNvSpPr>
          <p:nvPr/>
        </p:nvSpPr>
        <p:spPr bwMode="auto">
          <a:xfrm>
            <a:off x="8933140" y="6177184"/>
            <a:ext cx="18858" cy="28287"/>
          </a:xfrm>
          <a:custGeom>
            <a:avLst/>
            <a:gdLst/>
            <a:ahLst/>
            <a:cxnLst>
              <a:cxn ang="0">
                <a:pos x="14" y="14"/>
              </a:cxn>
              <a:cxn ang="0">
                <a:pos x="14" y="14"/>
              </a:cxn>
              <a:cxn ang="0">
                <a:pos x="16" y="10"/>
              </a:cxn>
              <a:cxn ang="0">
                <a:pos x="18" y="8"/>
              </a:cxn>
              <a:cxn ang="0">
                <a:pos x="18" y="8"/>
              </a:cxn>
              <a:cxn ang="0">
                <a:pos x="16" y="2"/>
              </a:cxn>
              <a:cxn ang="0">
                <a:pos x="16" y="2"/>
              </a:cxn>
              <a:cxn ang="0">
                <a:pos x="14" y="0"/>
              </a:cxn>
              <a:cxn ang="0">
                <a:pos x="10" y="0"/>
              </a:cxn>
              <a:cxn ang="0">
                <a:pos x="10" y="0"/>
              </a:cxn>
              <a:cxn ang="0">
                <a:pos x="6" y="2"/>
              </a:cxn>
              <a:cxn ang="0">
                <a:pos x="6" y="2"/>
              </a:cxn>
              <a:cxn ang="0">
                <a:pos x="2" y="4"/>
              </a:cxn>
              <a:cxn ang="0">
                <a:pos x="2" y="4"/>
              </a:cxn>
              <a:cxn ang="0">
                <a:pos x="0" y="8"/>
              </a:cxn>
              <a:cxn ang="0">
                <a:pos x="6" y="8"/>
              </a:cxn>
              <a:cxn ang="0">
                <a:pos x="6" y="8"/>
              </a:cxn>
              <a:cxn ang="0">
                <a:pos x="8" y="6"/>
              </a:cxn>
              <a:cxn ang="0">
                <a:pos x="8" y="6"/>
              </a:cxn>
              <a:cxn ang="0">
                <a:pos x="10" y="4"/>
              </a:cxn>
              <a:cxn ang="0">
                <a:pos x="10" y="4"/>
              </a:cxn>
              <a:cxn ang="0">
                <a:pos x="12" y="6"/>
              </a:cxn>
              <a:cxn ang="0">
                <a:pos x="12" y="6"/>
              </a:cxn>
              <a:cxn ang="0">
                <a:pos x="12" y="8"/>
              </a:cxn>
              <a:cxn ang="0">
                <a:pos x="12" y="8"/>
              </a:cxn>
              <a:cxn ang="0">
                <a:pos x="12" y="10"/>
              </a:cxn>
              <a:cxn ang="0">
                <a:pos x="12" y="10"/>
              </a:cxn>
              <a:cxn ang="0">
                <a:pos x="8" y="12"/>
              </a:cxn>
              <a:cxn ang="0">
                <a:pos x="8" y="16"/>
              </a:cxn>
              <a:cxn ang="0">
                <a:pos x="8" y="16"/>
              </a:cxn>
              <a:cxn ang="0">
                <a:pos x="10" y="16"/>
              </a:cxn>
              <a:cxn ang="0">
                <a:pos x="10" y="16"/>
              </a:cxn>
              <a:cxn ang="0">
                <a:pos x="12" y="16"/>
              </a:cxn>
              <a:cxn ang="0">
                <a:pos x="12" y="16"/>
              </a:cxn>
              <a:cxn ang="0">
                <a:pos x="14" y="20"/>
              </a:cxn>
              <a:cxn ang="0">
                <a:pos x="14" y="20"/>
              </a:cxn>
              <a:cxn ang="0">
                <a:pos x="12" y="24"/>
              </a:cxn>
              <a:cxn ang="0">
                <a:pos x="12" y="24"/>
              </a:cxn>
              <a:cxn ang="0">
                <a:pos x="10" y="24"/>
              </a:cxn>
              <a:cxn ang="0">
                <a:pos x="10" y="24"/>
              </a:cxn>
              <a:cxn ang="0">
                <a:pos x="8" y="24"/>
              </a:cxn>
              <a:cxn ang="0">
                <a:pos x="8" y="24"/>
              </a:cxn>
              <a:cxn ang="0">
                <a:pos x="6" y="20"/>
              </a:cxn>
              <a:cxn ang="0">
                <a:pos x="0" y="22"/>
              </a:cxn>
              <a:cxn ang="0">
                <a:pos x="0" y="22"/>
              </a:cxn>
              <a:cxn ang="0">
                <a:pos x="2" y="24"/>
              </a:cxn>
              <a:cxn ang="0">
                <a:pos x="4" y="28"/>
              </a:cxn>
              <a:cxn ang="0">
                <a:pos x="4" y="28"/>
              </a:cxn>
              <a:cxn ang="0">
                <a:pos x="6" y="28"/>
              </a:cxn>
              <a:cxn ang="0">
                <a:pos x="10" y="30"/>
              </a:cxn>
              <a:cxn ang="0">
                <a:pos x="10" y="30"/>
              </a:cxn>
              <a:cxn ang="0">
                <a:pos x="14" y="28"/>
              </a:cxn>
              <a:cxn ang="0">
                <a:pos x="16" y="26"/>
              </a:cxn>
              <a:cxn ang="0">
                <a:pos x="16" y="26"/>
              </a:cxn>
              <a:cxn ang="0">
                <a:pos x="18" y="24"/>
              </a:cxn>
              <a:cxn ang="0">
                <a:pos x="20" y="20"/>
              </a:cxn>
              <a:cxn ang="0">
                <a:pos x="20" y="20"/>
              </a:cxn>
              <a:cxn ang="0">
                <a:pos x="18" y="16"/>
              </a:cxn>
              <a:cxn ang="0">
                <a:pos x="18" y="16"/>
              </a:cxn>
              <a:cxn ang="0">
                <a:pos x="14" y="14"/>
              </a:cxn>
              <a:cxn ang="0">
                <a:pos x="14" y="14"/>
              </a:cxn>
            </a:cxnLst>
            <a:rect l="0" t="0" r="r" b="b"/>
            <a:pathLst>
              <a:path w="20" h="30">
                <a:moveTo>
                  <a:pt x="14" y="14"/>
                </a:moveTo>
                <a:lnTo>
                  <a:pt x="14" y="14"/>
                </a:lnTo>
                <a:lnTo>
                  <a:pt x="16" y="10"/>
                </a:lnTo>
                <a:lnTo>
                  <a:pt x="18" y="8"/>
                </a:lnTo>
                <a:lnTo>
                  <a:pt x="18" y="8"/>
                </a:lnTo>
                <a:lnTo>
                  <a:pt x="16" y="2"/>
                </a:lnTo>
                <a:lnTo>
                  <a:pt x="16" y="2"/>
                </a:lnTo>
                <a:lnTo>
                  <a:pt x="14" y="0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6" y="2"/>
                </a:lnTo>
                <a:lnTo>
                  <a:pt x="2" y="4"/>
                </a:lnTo>
                <a:lnTo>
                  <a:pt x="2" y="4"/>
                </a:lnTo>
                <a:lnTo>
                  <a:pt x="0" y="8"/>
                </a:lnTo>
                <a:lnTo>
                  <a:pt x="6" y="8"/>
                </a:lnTo>
                <a:lnTo>
                  <a:pt x="6" y="8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2" y="10"/>
                </a:lnTo>
                <a:lnTo>
                  <a:pt x="12" y="10"/>
                </a:lnTo>
                <a:lnTo>
                  <a:pt x="8" y="12"/>
                </a:lnTo>
                <a:lnTo>
                  <a:pt x="8" y="16"/>
                </a:lnTo>
                <a:lnTo>
                  <a:pt x="8" y="16"/>
                </a:lnTo>
                <a:lnTo>
                  <a:pt x="10" y="16"/>
                </a:lnTo>
                <a:lnTo>
                  <a:pt x="10" y="16"/>
                </a:lnTo>
                <a:lnTo>
                  <a:pt x="12" y="16"/>
                </a:lnTo>
                <a:lnTo>
                  <a:pt x="12" y="16"/>
                </a:lnTo>
                <a:lnTo>
                  <a:pt x="14" y="20"/>
                </a:lnTo>
                <a:lnTo>
                  <a:pt x="14" y="20"/>
                </a:lnTo>
                <a:lnTo>
                  <a:pt x="12" y="24"/>
                </a:lnTo>
                <a:lnTo>
                  <a:pt x="12" y="24"/>
                </a:lnTo>
                <a:lnTo>
                  <a:pt x="10" y="24"/>
                </a:lnTo>
                <a:lnTo>
                  <a:pt x="10" y="24"/>
                </a:lnTo>
                <a:lnTo>
                  <a:pt x="8" y="24"/>
                </a:lnTo>
                <a:lnTo>
                  <a:pt x="8" y="24"/>
                </a:lnTo>
                <a:lnTo>
                  <a:pt x="6" y="20"/>
                </a:lnTo>
                <a:lnTo>
                  <a:pt x="0" y="22"/>
                </a:lnTo>
                <a:lnTo>
                  <a:pt x="0" y="22"/>
                </a:lnTo>
                <a:lnTo>
                  <a:pt x="2" y="24"/>
                </a:lnTo>
                <a:lnTo>
                  <a:pt x="4" y="28"/>
                </a:lnTo>
                <a:lnTo>
                  <a:pt x="4" y="28"/>
                </a:lnTo>
                <a:lnTo>
                  <a:pt x="6" y="28"/>
                </a:lnTo>
                <a:lnTo>
                  <a:pt x="10" y="30"/>
                </a:lnTo>
                <a:lnTo>
                  <a:pt x="10" y="30"/>
                </a:lnTo>
                <a:lnTo>
                  <a:pt x="14" y="28"/>
                </a:lnTo>
                <a:lnTo>
                  <a:pt x="16" y="26"/>
                </a:lnTo>
                <a:lnTo>
                  <a:pt x="16" y="26"/>
                </a:lnTo>
                <a:lnTo>
                  <a:pt x="18" y="24"/>
                </a:lnTo>
                <a:lnTo>
                  <a:pt x="20" y="20"/>
                </a:lnTo>
                <a:lnTo>
                  <a:pt x="20" y="20"/>
                </a:lnTo>
                <a:lnTo>
                  <a:pt x="18" y="16"/>
                </a:lnTo>
                <a:lnTo>
                  <a:pt x="18" y="16"/>
                </a:lnTo>
                <a:lnTo>
                  <a:pt x="14" y="14"/>
                </a:lnTo>
                <a:lnTo>
                  <a:pt x="14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8" name="Freeform 1062"/>
          <p:cNvSpPr>
            <a:spLocks/>
          </p:cNvSpPr>
          <p:nvPr/>
        </p:nvSpPr>
        <p:spPr bwMode="auto">
          <a:xfrm>
            <a:off x="8442828" y="6177184"/>
            <a:ext cx="22630" cy="41488"/>
          </a:xfrm>
          <a:custGeom>
            <a:avLst/>
            <a:gdLst/>
            <a:ahLst/>
            <a:cxnLst>
              <a:cxn ang="0">
                <a:pos x="20" y="20"/>
              </a:cxn>
              <a:cxn ang="0">
                <a:pos x="22" y="16"/>
              </a:cxn>
              <a:cxn ang="0">
                <a:pos x="24" y="12"/>
              </a:cxn>
              <a:cxn ang="0">
                <a:pos x="20" y="4"/>
              </a:cxn>
              <a:cxn ang="0">
                <a:pos x="16" y="2"/>
              </a:cxn>
              <a:cxn ang="0">
                <a:pos x="10" y="0"/>
              </a:cxn>
              <a:cxn ang="0">
                <a:pos x="2" y="2"/>
              </a:cxn>
              <a:cxn ang="0">
                <a:pos x="0" y="6"/>
              </a:cxn>
              <a:cxn ang="0">
                <a:pos x="0" y="14"/>
              </a:cxn>
              <a:cxn ang="0">
                <a:pos x="10" y="10"/>
              </a:cxn>
              <a:cxn ang="0">
                <a:pos x="10" y="8"/>
              </a:cxn>
              <a:cxn ang="0">
                <a:pos x="12" y="6"/>
              </a:cxn>
              <a:cxn ang="0">
                <a:pos x="12" y="8"/>
              </a:cxn>
              <a:cxn ang="0">
                <a:pos x="14" y="10"/>
              </a:cxn>
              <a:cxn ang="0">
                <a:pos x="14" y="12"/>
              </a:cxn>
              <a:cxn ang="0">
                <a:pos x="12" y="16"/>
              </a:cxn>
              <a:cxn ang="0">
                <a:pos x="12" y="18"/>
              </a:cxn>
              <a:cxn ang="0">
                <a:pos x="8" y="24"/>
              </a:cxn>
              <a:cxn ang="0">
                <a:pos x="12" y="24"/>
              </a:cxn>
              <a:cxn ang="0">
                <a:pos x="12" y="26"/>
              </a:cxn>
              <a:cxn ang="0">
                <a:pos x="14" y="28"/>
              </a:cxn>
              <a:cxn ang="0">
                <a:pos x="14" y="32"/>
              </a:cxn>
              <a:cxn ang="0">
                <a:pos x="12" y="36"/>
              </a:cxn>
              <a:cxn ang="0">
                <a:pos x="12" y="38"/>
              </a:cxn>
              <a:cxn ang="0">
                <a:pos x="10" y="36"/>
              </a:cxn>
              <a:cxn ang="0">
                <a:pos x="10" y="26"/>
              </a:cxn>
              <a:cxn ang="0">
                <a:pos x="0" y="30"/>
              </a:cxn>
              <a:cxn ang="0">
                <a:pos x="0" y="38"/>
              </a:cxn>
              <a:cxn ang="0">
                <a:pos x="4" y="42"/>
              </a:cxn>
              <a:cxn ang="0">
                <a:pos x="12" y="44"/>
              </a:cxn>
              <a:cxn ang="0">
                <a:pos x="18" y="42"/>
              </a:cxn>
              <a:cxn ang="0">
                <a:pos x="22" y="38"/>
              </a:cxn>
              <a:cxn ang="0">
                <a:pos x="24" y="30"/>
              </a:cxn>
              <a:cxn ang="0">
                <a:pos x="22" y="22"/>
              </a:cxn>
              <a:cxn ang="0">
                <a:pos x="20" y="20"/>
              </a:cxn>
            </a:cxnLst>
            <a:rect l="0" t="0" r="r" b="b"/>
            <a:pathLst>
              <a:path w="24" h="44">
                <a:moveTo>
                  <a:pt x="20" y="20"/>
                </a:moveTo>
                <a:lnTo>
                  <a:pt x="20" y="20"/>
                </a:lnTo>
                <a:lnTo>
                  <a:pt x="22" y="16"/>
                </a:lnTo>
                <a:lnTo>
                  <a:pt x="22" y="16"/>
                </a:lnTo>
                <a:lnTo>
                  <a:pt x="24" y="12"/>
                </a:lnTo>
                <a:lnTo>
                  <a:pt x="24" y="12"/>
                </a:lnTo>
                <a:lnTo>
                  <a:pt x="22" y="6"/>
                </a:lnTo>
                <a:lnTo>
                  <a:pt x="20" y="4"/>
                </a:lnTo>
                <a:lnTo>
                  <a:pt x="20" y="4"/>
                </a:lnTo>
                <a:lnTo>
                  <a:pt x="16" y="2"/>
                </a:ln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2" y="2"/>
                </a:lnTo>
                <a:lnTo>
                  <a:pt x="2" y="2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0" y="14"/>
                </a:lnTo>
                <a:lnTo>
                  <a:pt x="10" y="10"/>
                </a:lnTo>
                <a:lnTo>
                  <a:pt x="10" y="10"/>
                </a:lnTo>
                <a:lnTo>
                  <a:pt x="10" y="8"/>
                </a:lnTo>
                <a:lnTo>
                  <a:pt x="10" y="8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2" y="8"/>
                </a:lnTo>
                <a:lnTo>
                  <a:pt x="14" y="10"/>
                </a:lnTo>
                <a:lnTo>
                  <a:pt x="14" y="12"/>
                </a:lnTo>
                <a:lnTo>
                  <a:pt x="14" y="12"/>
                </a:lnTo>
                <a:lnTo>
                  <a:pt x="12" y="16"/>
                </a:lnTo>
                <a:lnTo>
                  <a:pt x="12" y="16"/>
                </a:lnTo>
                <a:lnTo>
                  <a:pt x="12" y="18"/>
                </a:lnTo>
                <a:lnTo>
                  <a:pt x="12" y="18"/>
                </a:lnTo>
                <a:lnTo>
                  <a:pt x="8" y="18"/>
                </a:lnTo>
                <a:lnTo>
                  <a:pt x="8" y="24"/>
                </a:lnTo>
                <a:lnTo>
                  <a:pt x="8" y="24"/>
                </a:lnTo>
                <a:lnTo>
                  <a:pt x="12" y="24"/>
                </a:lnTo>
                <a:lnTo>
                  <a:pt x="12" y="24"/>
                </a:lnTo>
                <a:lnTo>
                  <a:pt x="12" y="26"/>
                </a:lnTo>
                <a:lnTo>
                  <a:pt x="12" y="26"/>
                </a:lnTo>
                <a:lnTo>
                  <a:pt x="14" y="28"/>
                </a:lnTo>
                <a:lnTo>
                  <a:pt x="14" y="32"/>
                </a:lnTo>
                <a:lnTo>
                  <a:pt x="14" y="32"/>
                </a:lnTo>
                <a:lnTo>
                  <a:pt x="12" y="36"/>
                </a:lnTo>
                <a:lnTo>
                  <a:pt x="12" y="36"/>
                </a:lnTo>
                <a:lnTo>
                  <a:pt x="12" y="38"/>
                </a:lnTo>
                <a:lnTo>
                  <a:pt x="12" y="38"/>
                </a:lnTo>
                <a:lnTo>
                  <a:pt x="10" y="36"/>
                </a:lnTo>
                <a:lnTo>
                  <a:pt x="10" y="36"/>
                </a:lnTo>
                <a:lnTo>
                  <a:pt x="10" y="34"/>
                </a:lnTo>
                <a:lnTo>
                  <a:pt x="10" y="26"/>
                </a:lnTo>
                <a:lnTo>
                  <a:pt x="0" y="26"/>
                </a:lnTo>
                <a:lnTo>
                  <a:pt x="0" y="30"/>
                </a:lnTo>
                <a:lnTo>
                  <a:pt x="0" y="30"/>
                </a:lnTo>
                <a:lnTo>
                  <a:pt x="0" y="38"/>
                </a:lnTo>
                <a:lnTo>
                  <a:pt x="0" y="38"/>
                </a:lnTo>
                <a:lnTo>
                  <a:pt x="4" y="42"/>
                </a:lnTo>
                <a:lnTo>
                  <a:pt x="4" y="42"/>
                </a:lnTo>
                <a:lnTo>
                  <a:pt x="12" y="44"/>
                </a:lnTo>
                <a:lnTo>
                  <a:pt x="12" y="44"/>
                </a:lnTo>
                <a:lnTo>
                  <a:pt x="18" y="42"/>
                </a:lnTo>
                <a:lnTo>
                  <a:pt x="18" y="42"/>
                </a:lnTo>
                <a:lnTo>
                  <a:pt x="22" y="38"/>
                </a:lnTo>
                <a:lnTo>
                  <a:pt x="22" y="38"/>
                </a:lnTo>
                <a:lnTo>
                  <a:pt x="24" y="30"/>
                </a:lnTo>
                <a:lnTo>
                  <a:pt x="24" y="30"/>
                </a:lnTo>
                <a:lnTo>
                  <a:pt x="22" y="22"/>
                </a:lnTo>
                <a:lnTo>
                  <a:pt x="22" y="22"/>
                </a:lnTo>
                <a:lnTo>
                  <a:pt x="20" y="20"/>
                </a:lnTo>
                <a:lnTo>
                  <a:pt x="20" y="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09" name="Freeform 1063"/>
          <p:cNvSpPr>
            <a:spLocks/>
          </p:cNvSpPr>
          <p:nvPr/>
        </p:nvSpPr>
        <p:spPr bwMode="auto">
          <a:xfrm>
            <a:off x="8529576" y="6179070"/>
            <a:ext cx="56574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4"/>
              </a:cxn>
              <a:cxn ang="0">
                <a:pos x="24" y="44"/>
              </a:cxn>
              <a:cxn ang="0">
                <a:pos x="36" y="44"/>
              </a:cxn>
              <a:cxn ang="0">
                <a:pos x="36" y="24"/>
              </a:cxn>
              <a:cxn ang="0">
                <a:pos x="46" y="24"/>
              </a:cxn>
              <a:cxn ang="0">
                <a:pos x="46" y="44"/>
              </a:cxn>
              <a:cxn ang="0">
                <a:pos x="46" y="44"/>
              </a:cxn>
              <a:cxn ang="0">
                <a:pos x="60" y="44"/>
              </a:cxn>
              <a:cxn ang="0">
                <a:pos x="60" y="0"/>
              </a:cxn>
              <a:cxn ang="0">
                <a:pos x="60" y="0"/>
              </a:cxn>
              <a:cxn ang="0">
                <a:pos x="0" y="2"/>
              </a:cxn>
              <a:cxn ang="0">
                <a:pos x="0" y="44"/>
              </a:cxn>
            </a:cxnLst>
            <a:rect l="0" t="0" r="r" b="b"/>
            <a:pathLst>
              <a:path w="60" h="44">
                <a:moveTo>
                  <a:pt x="0" y="44"/>
                </a:move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4"/>
                </a:lnTo>
                <a:lnTo>
                  <a:pt x="24" y="44"/>
                </a:lnTo>
                <a:lnTo>
                  <a:pt x="36" y="44"/>
                </a:lnTo>
                <a:lnTo>
                  <a:pt x="36" y="24"/>
                </a:lnTo>
                <a:lnTo>
                  <a:pt x="46" y="24"/>
                </a:lnTo>
                <a:lnTo>
                  <a:pt x="46" y="44"/>
                </a:lnTo>
                <a:lnTo>
                  <a:pt x="46" y="44"/>
                </a:lnTo>
                <a:lnTo>
                  <a:pt x="60" y="44"/>
                </a:lnTo>
                <a:lnTo>
                  <a:pt x="60" y="0"/>
                </a:lnTo>
                <a:lnTo>
                  <a:pt x="60" y="0"/>
                </a:lnTo>
                <a:lnTo>
                  <a:pt x="0" y="2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0" name="Freeform 1064"/>
          <p:cNvSpPr>
            <a:spLocks/>
          </p:cNvSpPr>
          <p:nvPr/>
        </p:nvSpPr>
        <p:spPr bwMode="auto">
          <a:xfrm>
            <a:off x="8595579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1" name="Freeform 1065"/>
          <p:cNvSpPr>
            <a:spLocks/>
          </p:cNvSpPr>
          <p:nvPr/>
        </p:nvSpPr>
        <p:spPr bwMode="auto">
          <a:xfrm>
            <a:off x="8618209" y="6179070"/>
            <a:ext cx="33945" cy="41488"/>
          </a:xfrm>
          <a:custGeom>
            <a:avLst/>
            <a:gdLst/>
            <a:ahLst/>
            <a:cxnLst>
              <a:cxn ang="0">
                <a:pos x="2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44"/>
              </a:cxn>
              <a:cxn ang="0">
                <a:pos x="36" y="44"/>
              </a:cxn>
              <a:cxn ang="0">
                <a:pos x="36" y="0"/>
              </a:cxn>
              <a:cxn ang="0">
                <a:pos x="36" y="0"/>
              </a:cxn>
              <a:cxn ang="0">
                <a:pos x="22" y="0"/>
              </a:cxn>
              <a:cxn ang="0">
                <a:pos x="22" y="24"/>
              </a:cxn>
            </a:cxnLst>
            <a:rect l="0" t="0" r="r" b="b"/>
            <a:pathLst>
              <a:path w="36" h="44">
                <a:moveTo>
                  <a:pt x="22" y="24"/>
                </a:move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44"/>
                </a:lnTo>
                <a:lnTo>
                  <a:pt x="36" y="44"/>
                </a:lnTo>
                <a:lnTo>
                  <a:pt x="36" y="0"/>
                </a:lnTo>
                <a:lnTo>
                  <a:pt x="36" y="0"/>
                </a:lnTo>
                <a:lnTo>
                  <a:pt x="22" y="0"/>
                </a:lnTo>
                <a:lnTo>
                  <a:pt x="22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2" name="Freeform 1066"/>
          <p:cNvSpPr>
            <a:spLocks/>
          </p:cNvSpPr>
          <p:nvPr/>
        </p:nvSpPr>
        <p:spPr bwMode="auto">
          <a:xfrm>
            <a:off x="8661583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3" name="Freeform 1067"/>
          <p:cNvSpPr>
            <a:spLocks/>
          </p:cNvSpPr>
          <p:nvPr/>
        </p:nvSpPr>
        <p:spPr bwMode="auto">
          <a:xfrm>
            <a:off x="8695527" y="6179070"/>
            <a:ext cx="43374" cy="41488"/>
          </a:xfrm>
          <a:custGeom>
            <a:avLst/>
            <a:gdLst/>
            <a:ahLst/>
            <a:cxnLst>
              <a:cxn ang="0">
                <a:pos x="34" y="24"/>
              </a:cxn>
              <a:cxn ang="0">
                <a:pos x="24" y="24"/>
              </a:cxn>
              <a:cxn ang="0">
                <a:pos x="24" y="24"/>
              </a:cxn>
              <a:cxn ang="0">
                <a:pos x="24" y="0"/>
              </a:cxn>
              <a:cxn ang="0">
                <a:pos x="24" y="0"/>
              </a:cxn>
              <a:cxn ang="0">
                <a:pos x="10" y="0"/>
              </a:cxn>
              <a:cxn ang="0">
                <a:pos x="10" y="0"/>
              </a:cxn>
              <a:cxn ang="0">
                <a:pos x="10" y="24"/>
              </a:cxn>
              <a:cxn ang="0">
                <a:pos x="0" y="24"/>
              </a:cxn>
              <a:cxn ang="0">
                <a:pos x="0" y="24"/>
              </a:cxn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24"/>
              </a:cxn>
              <a:cxn ang="0">
                <a:pos x="22" y="24"/>
              </a:cxn>
              <a:cxn ang="0">
                <a:pos x="22" y="24"/>
              </a:cxn>
              <a:cxn ang="0">
                <a:pos x="22" y="44"/>
              </a:cxn>
              <a:cxn ang="0">
                <a:pos x="22" y="44"/>
              </a:cxn>
              <a:cxn ang="0">
                <a:pos x="34" y="44"/>
              </a:cxn>
              <a:cxn ang="0">
                <a:pos x="34" y="44"/>
              </a:cxn>
              <a:cxn ang="0">
                <a:pos x="34" y="24"/>
              </a:cxn>
              <a:cxn ang="0">
                <a:pos x="46" y="24"/>
              </a:cxn>
              <a:cxn ang="0">
                <a:pos x="46" y="24"/>
              </a:cxn>
              <a:cxn ang="0">
                <a:pos x="46" y="0"/>
              </a:cxn>
              <a:cxn ang="0">
                <a:pos x="46" y="0"/>
              </a:cxn>
              <a:cxn ang="0">
                <a:pos x="34" y="0"/>
              </a:cxn>
              <a:cxn ang="0">
                <a:pos x="34" y="0"/>
              </a:cxn>
              <a:cxn ang="0">
                <a:pos x="34" y="24"/>
              </a:cxn>
              <a:cxn ang="0">
                <a:pos x="34" y="24"/>
              </a:cxn>
            </a:cxnLst>
            <a:rect l="0" t="0" r="r" b="b"/>
            <a:pathLst>
              <a:path w="46" h="44">
                <a:moveTo>
                  <a:pt x="34" y="24"/>
                </a:moveTo>
                <a:lnTo>
                  <a:pt x="24" y="24"/>
                </a:lnTo>
                <a:lnTo>
                  <a:pt x="24" y="24"/>
                </a:lnTo>
                <a:lnTo>
                  <a:pt x="24" y="0"/>
                </a:lnTo>
                <a:lnTo>
                  <a:pt x="24" y="0"/>
                </a:lnTo>
                <a:lnTo>
                  <a:pt x="10" y="0"/>
                </a:lnTo>
                <a:lnTo>
                  <a:pt x="10" y="0"/>
                </a:lnTo>
                <a:lnTo>
                  <a:pt x="10" y="24"/>
                </a:lnTo>
                <a:lnTo>
                  <a:pt x="0" y="24"/>
                </a:lnTo>
                <a:lnTo>
                  <a:pt x="0" y="24"/>
                </a:lnTo>
                <a:lnTo>
                  <a:pt x="0" y="44"/>
                </a:ln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24"/>
                </a:lnTo>
                <a:lnTo>
                  <a:pt x="22" y="24"/>
                </a:lnTo>
                <a:lnTo>
                  <a:pt x="22" y="24"/>
                </a:lnTo>
                <a:lnTo>
                  <a:pt x="22" y="44"/>
                </a:lnTo>
                <a:lnTo>
                  <a:pt x="22" y="44"/>
                </a:lnTo>
                <a:lnTo>
                  <a:pt x="34" y="44"/>
                </a:lnTo>
                <a:lnTo>
                  <a:pt x="34" y="44"/>
                </a:lnTo>
                <a:lnTo>
                  <a:pt x="34" y="24"/>
                </a:lnTo>
                <a:lnTo>
                  <a:pt x="46" y="24"/>
                </a:lnTo>
                <a:lnTo>
                  <a:pt x="46" y="24"/>
                </a:lnTo>
                <a:lnTo>
                  <a:pt x="46" y="0"/>
                </a:lnTo>
                <a:lnTo>
                  <a:pt x="46" y="0"/>
                </a:lnTo>
                <a:lnTo>
                  <a:pt x="34" y="0"/>
                </a:lnTo>
                <a:lnTo>
                  <a:pt x="34" y="0"/>
                </a:lnTo>
                <a:lnTo>
                  <a:pt x="34" y="24"/>
                </a:ln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4" name="Freeform 1068"/>
          <p:cNvSpPr>
            <a:spLocks/>
          </p:cNvSpPr>
          <p:nvPr/>
        </p:nvSpPr>
        <p:spPr bwMode="auto">
          <a:xfrm>
            <a:off x="8684212" y="6179070"/>
            <a:ext cx="11315" cy="22630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</a:cxnLst>
            <a:rect l="0" t="0" r="r" b="b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5" name="Freeform 1069"/>
          <p:cNvSpPr>
            <a:spLocks/>
          </p:cNvSpPr>
          <p:nvPr/>
        </p:nvSpPr>
        <p:spPr bwMode="auto">
          <a:xfrm>
            <a:off x="8750216" y="6179070"/>
            <a:ext cx="11315" cy="22630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2" y="24"/>
              </a:cxn>
              <a:cxn ang="0">
                <a:pos x="12" y="2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24"/>
              </a:cxn>
              <a:cxn ang="0">
                <a:pos x="0" y="24"/>
              </a:cxn>
            </a:cxnLst>
            <a:rect l="0" t="0" r="r" b="b"/>
            <a:pathLst>
              <a:path w="12" h="24">
                <a:moveTo>
                  <a:pt x="0" y="24"/>
                </a:moveTo>
                <a:lnTo>
                  <a:pt x="0" y="24"/>
                </a:lnTo>
                <a:lnTo>
                  <a:pt x="12" y="24"/>
                </a:lnTo>
                <a:lnTo>
                  <a:pt x="12" y="2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6" name="Freeform 1070"/>
          <p:cNvSpPr>
            <a:spLocks/>
          </p:cNvSpPr>
          <p:nvPr/>
        </p:nvSpPr>
        <p:spPr bwMode="auto">
          <a:xfrm>
            <a:off x="8770960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7" name="Freeform 1071"/>
          <p:cNvSpPr>
            <a:spLocks/>
          </p:cNvSpPr>
          <p:nvPr/>
        </p:nvSpPr>
        <p:spPr bwMode="auto">
          <a:xfrm>
            <a:off x="8793590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8" name="Freeform 1072"/>
          <p:cNvSpPr>
            <a:spLocks/>
          </p:cNvSpPr>
          <p:nvPr/>
        </p:nvSpPr>
        <p:spPr bwMode="auto">
          <a:xfrm>
            <a:off x="8816220" y="6179070"/>
            <a:ext cx="1131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44"/>
              </a:cxn>
              <a:cxn ang="0">
                <a:pos x="12" y="0"/>
              </a:cxn>
              <a:cxn ang="0">
                <a:pos x="12" y="0"/>
              </a:cxn>
              <a:cxn ang="0">
                <a:pos x="0" y="0"/>
              </a:cxn>
              <a:cxn ang="0">
                <a:pos x="0" y="0"/>
              </a:cxn>
              <a:cxn ang="0">
                <a:pos x="0" y="44"/>
              </a:cxn>
              <a:cxn ang="0">
                <a:pos x="0" y="44"/>
              </a:cxn>
            </a:cxnLst>
            <a:rect l="0" t="0" r="r" b="b"/>
            <a:pathLst>
              <a:path w="12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44"/>
                </a:lnTo>
                <a:lnTo>
                  <a:pt x="12" y="0"/>
                </a:lnTo>
                <a:lnTo>
                  <a:pt x="12" y="0"/>
                </a:lnTo>
                <a:lnTo>
                  <a:pt x="0" y="0"/>
                </a:lnTo>
                <a:lnTo>
                  <a:pt x="0" y="0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19" name="Freeform 1073"/>
          <p:cNvSpPr>
            <a:spLocks/>
          </p:cNvSpPr>
          <p:nvPr/>
        </p:nvSpPr>
        <p:spPr bwMode="auto">
          <a:xfrm>
            <a:off x="8836964" y="6179070"/>
            <a:ext cx="33945" cy="41488"/>
          </a:xfrm>
          <a:custGeom>
            <a:avLst/>
            <a:gdLst/>
            <a:ahLst/>
            <a:cxnLst>
              <a:cxn ang="0">
                <a:pos x="0" y="44"/>
              </a:cxn>
              <a:cxn ang="0">
                <a:pos x="0" y="44"/>
              </a:cxn>
              <a:cxn ang="0">
                <a:pos x="12" y="44"/>
              </a:cxn>
              <a:cxn ang="0">
                <a:pos x="12" y="24"/>
              </a:cxn>
              <a:cxn ang="0">
                <a:pos x="24" y="24"/>
              </a:cxn>
              <a:cxn ang="0">
                <a:pos x="24" y="42"/>
              </a:cxn>
              <a:cxn ang="0">
                <a:pos x="36" y="42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0" y="44"/>
              </a:cxn>
            </a:cxnLst>
            <a:rect l="0" t="0" r="r" b="b"/>
            <a:pathLst>
              <a:path w="36" h="44">
                <a:moveTo>
                  <a:pt x="0" y="44"/>
                </a:moveTo>
                <a:lnTo>
                  <a:pt x="0" y="44"/>
                </a:lnTo>
                <a:lnTo>
                  <a:pt x="12" y="44"/>
                </a:lnTo>
                <a:lnTo>
                  <a:pt x="12" y="24"/>
                </a:lnTo>
                <a:lnTo>
                  <a:pt x="24" y="24"/>
                </a:lnTo>
                <a:lnTo>
                  <a:pt x="24" y="42"/>
                </a:lnTo>
                <a:lnTo>
                  <a:pt x="36" y="42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20" name="Freeform 1075"/>
          <p:cNvSpPr>
            <a:spLocks/>
          </p:cNvSpPr>
          <p:nvPr/>
        </p:nvSpPr>
        <p:spPr bwMode="auto">
          <a:xfrm>
            <a:off x="8493745" y="5038151"/>
            <a:ext cx="1436992" cy="982510"/>
          </a:xfrm>
          <a:custGeom>
            <a:avLst/>
            <a:gdLst/>
            <a:ahLst/>
            <a:cxnLst>
              <a:cxn ang="0">
                <a:pos x="1524" y="1020"/>
              </a:cxn>
              <a:cxn ang="0">
                <a:pos x="1524" y="1032"/>
              </a:cxn>
              <a:cxn ang="0">
                <a:pos x="1524" y="1032"/>
              </a:cxn>
              <a:cxn ang="0">
                <a:pos x="1524" y="1036"/>
              </a:cxn>
              <a:cxn ang="0">
                <a:pos x="1522" y="1040"/>
              </a:cxn>
              <a:cxn ang="0">
                <a:pos x="1518" y="1042"/>
              </a:cxn>
              <a:cxn ang="0">
                <a:pos x="1514" y="1042"/>
              </a:cxn>
              <a:cxn ang="0">
                <a:pos x="8" y="1042"/>
              </a:cxn>
              <a:cxn ang="0">
                <a:pos x="8" y="1042"/>
              </a:cxn>
              <a:cxn ang="0">
                <a:pos x="6" y="1042"/>
              </a:cxn>
              <a:cxn ang="0">
                <a:pos x="2" y="1040"/>
              </a:cxn>
              <a:cxn ang="0">
                <a:pos x="0" y="1036"/>
              </a:cxn>
              <a:cxn ang="0">
                <a:pos x="0" y="1032"/>
              </a:cxn>
              <a:cxn ang="0">
                <a:pos x="0" y="1020"/>
              </a:cxn>
              <a:cxn ang="0">
                <a:pos x="0" y="10"/>
              </a:cxn>
              <a:cxn ang="0">
                <a:pos x="0" y="10"/>
              </a:cxn>
              <a:cxn ang="0">
                <a:pos x="0" y="10"/>
              </a:cxn>
              <a:cxn ang="0">
                <a:pos x="0" y="6"/>
              </a:cxn>
              <a:cxn ang="0">
                <a:pos x="2" y="4"/>
              </a:cxn>
              <a:cxn ang="0">
                <a:pos x="2" y="4"/>
              </a:cxn>
              <a:cxn ang="0">
                <a:pos x="4" y="0"/>
              </a:cxn>
              <a:cxn ang="0">
                <a:pos x="8" y="0"/>
              </a:cxn>
              <a:cxn ang="0">
                <a:pos x="1514" y="0"/>
              </a:cxn>
              <a:cxn ang="0">
                <a:pos x="1514" y="0"/>
              </a:cxn>
              <a:cxn ang="0">
                <a:pos x="1518" y="0"/>
              </a:cxn>
              <a:cxn ang="0">
                <a:pos x="1522" y="4"/>
              </a:cxn>
              <a:cxn ang="0">
                <a:pos x="1522" y="4"/>
              </a:cxn>
              <a:cxn ang="0">
                <a:pos x="1524" y="6"/>
              </a:cxn>
              <a:cxn ang="0">
                <a:pos x="1524" y="10"/>
              </a:cxn>
              <a:cxn ang="0">
                <a:pos x="1524" y="10"/>
              </a:cxn>
              <a:cxn ang="0">
                <a:pos x="1524" y="1020"/>
              </a:cxn>
            </a:cxnLst>
            <a:rect l="0" t="0" r="r" b="b"/>
            <a:pathLst>
              <a:path w="1524" h="1042">
                <a:moveTo>
                  <a:pt x="1524" y="1020"/>
                </a:moveTo>
                <a:lnTo>
                  <a:pt x="1524" y="1032"/>
                </a:lnTo>
                <a:lnTo>
                  <a:pt x="1524" y="1032"/>
                </a:lnTo>
                <a:lnTo>
                  <a:pt x="1524" y="1036"/>
                </a:lnTo>
                <a:lnTo>
                  <a:pt x="1522" y="1040"/>
                </a:lnTo>
                <a:lnTo>
                  <a:pt x="1518" y="1042"/>
                </a:lnTo>
                <a:lnTo>
                  <a:pt x="1514" y="1042"/>
                </a:lnTo>
                <a:lnTo>
                  <a:pt x="8" y="1042"/>
                </a:lnTo>
                <a:lnTo>
                  <a:pt x="8" y="1042"/>
                </a:lnTo>
                <a:lnTo>
                  <a:pt x="6" y="1042"/>
                </a:lnTo>
                <a:lnTo>
                  <a:pt x="2" y="1040"/>
                </a:lnTo>
                <a:lnTo>
                  <a:pt x="0" y="1036"/>
                </a:lnTo>
                <a:lnTo>
                  <a:pt x="0" y="1032"/>
                </a:lnTo>
                <a:lnTo>
                  <a:pt x="0" y="1020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514" y="0"/>
                </a:lnTo>
                <a:lnTo>
                  <a:pt x="1514" y="0"/>
                </a:lnTo>
                <a:lnTo>
                  <a:pt x="1518" y="0"/>
                </a:lnTo>
                <a:lnTo>
                  <a:pt x="1522" y="4"/>
                </a:lnTo>
                <a:lnTo>
                  <a:pt x="1522" y="4"/>
                </a:lnTo>
                <a:lnTo>
                  <a:pt x="1524" y="6"/>
                </a:lnTo>
                <a:lnTo>
                  <a:pt x="1524" y="10"/>
                </a:lnTo>
                <a:lnTo>
                  <a:pt x="1524" y="10"/>
                </a:lnTo>
                <a:lnTo>
                  <a:pt x="1524" y="1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>
              <a:ea typeface="ＭＳ Ｐゴシック" pitchFamily="-97" charset="-128"/>
            </a:endParaRPr>
          </a:p>
        </p:txBody>
      </p:sp>
      <p:sp>
        <p:nvSpPr>
          <p:cNvPr id="422" name="Rektangel 298"/>
          <p:cNvSpPr>
            <a:spLocks noChangeArrowheads="1"/>
          </p:cNvSpPr>
          <p:nvPr userDrawn="1"/>
        </p:nvSpPr>
        <p:spPr bwMode="auto">
          <a:xfrm>
            <a:off x="4135034" y="2728910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423" name="Rektangel 298"/>
          <p:cNvSpPr>
            <a:spLocks noChangeArrowheads="1"/>
          </p:cNvSpPr>
          <p:nvPr userDrawn="1"/>
        </p:nvSpPr>
        <p:spPr bwMode="auto">
          <a:xfrm>
            <a:off x="1468156" y="2728910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424" name="Rektangel 298"/>
          <p:cNvSpPr>
            <a:spLocks noChangeArrowheads="1"/>
          </p:cNvSpPr>
          <p:nvPr userDrawn="1"/>
        </p:nvSpPr>
        <p:spPr bwMode="auto">
          <a:xfrm>
            <a:off x="2877226" y="4213223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425" name="Rektangel 298"/>
          <p:cNvSpPr>
            <a:spLocks noChangeArrowheads="1"/>
          </p:cNvSpPr>
          <p:nvPr userDrawn="1"/>
        </p:nvSpPr>
        <p:spPr bwMode="auto">
          <a:xfrm>
            <a:off x="5699183" y="4213223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426" name="Rektangel 298"/>
          <p:cNvSpPr>
            <a:spLocks noChangeArrowheads="1"/>
          </p:cNvSpPr>
          <p:nvPr userDrawn="1"/>
        </p:nvSpPr>
        <p:spPr bwMode="auto">
          <a:xfrm>
            <a:off x="8423253" y="4213223"/>
            <a:ext cx="1577975" cy="5365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801688">
              <a:spcBef>
                <a:spcPct val="20000"/>
              </a:spcBef>
            </a:pPr>
            <a:endParaRPr lang="en-US" sz="1000" noProof="1">
              <a:solidFill>
                <a:schemeClr val="accent5"/>
              </a:solidFill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521217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January</a:t>
            </a:r>
          </a:p>
        </p:txBody>
      </p:sp>
      <p:sp>
        <p:nvSpPr>
          <p:cNvPr id="427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21038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February</a:t>
            </a:r>
          </a:p>
        </p:txBody>
      </p:sp>
      <p:sp>
        <p:nvSpPr>
          <p:cNvPr id="428" name="Text Placeholder 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58952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March</a:t>
            </a:r>
          </a:p>
        </p:txBody>
      </p:sp>
      <p:sp>
        <p:nvSpPr>
          <p:cNvPr id="429" name="Text Placeholder 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60743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April</a:t>
            </a:r>
          </a:p>
        </p:txBody>
      </p:sp>
      <p:sp>
        <p:nvSpPr>
          <p:cNvPr id="430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89268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May</a:t>
            </a:r>
          </a:p>
        </p:txBody>
      </p:sp>
      <p:sp>
        <p:nvSpPr>
          <p:cNvPr id="431" name="Text Placeholder 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607971" y="3540125"/>
            <a:ext cx="1396882" cy="361949"/>
          </a:xfrm>
        </p:spPr>
        <p:txBody>
          <a:bodyPr anchor="ctr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June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37775" y="1404978"/>
            <a:ext cx="1444442" cy="98251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2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204772" y="1404978"/>
            <a:ext cx="1436992" cy="982510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3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980655" y="1404978"/>
            <a:ext cx="1437806" cy="971619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3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944455" y="5049042"/>
            <a:ext cx="1437806" cy="971619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3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746916" y="5049042"/>
            <a:ext cx="1437806" cy="971619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3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504653" y="5049042"/>
            <a:ext cx="1437806" cy="971619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</a:lstStyle>
          <a:p>
            <a:endParaRPr lang="en-US"/>
          </a:p>
        </p:txBody>
      </p:sp>
      <p:sp>
        <p:nvSpPr>
          <p:cNvPr id="43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66114" y="2728910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3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150202" y="2728910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3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894408" y="2728910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3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871920" y="4215866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4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5708229" y="4215866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44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8423253" y="4215866"/>
            <a:ext cx="1582106" cy="536575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3256409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421" name="Pentagon 420"/>
          <p:cNvSpPr/>
          <p:nvPr userDrawn="1"/>
        </p:nvSpPr>
        <p:spPr>
          <a:xfrm>
            <a:off x="546150" y="4264853"/>
            <a:ext cx="8589523" cy="2653186"/>
          </a:xfrm>
          <a:prstGeom prst="homePlate">
            <a:avLst>
              <a:gd name="adj" fmla="val 31841"/>
            </a:avLst>
          </a:prstGeom>
          <a:gradFill flip="none" rotWithShape="1">
            <a:gsLst>
              <a:gs pos="0">
                <a:srgbClr val="020000">
                  <a:alpha val="11000"/>
                </a:srgbClr>
              </a:gs>
              <a:gs pos="60000">
                <a:srgbClr val="FFFFFF">
                  <a:alpha val="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kern="0" noProof="1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32" name="Pentagon 431"/>
          <p:cNvSpPr/>
          <p:nvPr userDrawn="1"/>
        </p:nvSpPr>
        <p:spPr>
          <a:xfrm>
            <a:off x="468050" y="1865905"/>
            <a:ext cx="8589523" cy="3093399"/>
          </a:xfrm>
          <a:prstGeom prst="homePlate">
            <a:avLst>
              <a:gd name="adj" fmla="val 27124"/>
            </a:avLst>
          </a:prstGeom>
          <a:gradFill rotWithShape="1">
            <a:gsLst>
              <a:gs pos="0">
                <a:srgbClr val="E6E6E6"/>
              </a:gs>
              <a:gs pos="100000">
                <a:sysClr val="window" lastClr="FFFFFF"/>
              </a:gs>
            </a:gsLst>
            <a:lin ang="16200000"/>
          </a:gradFill>
          <a:ln w="3175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Arial Narrow" pitchFamily="-97" charset="0"/>
            </a:endParaRPr>
          </a:p>
        </p:txBody>
      </p:sp>
      <p:sp>
        <p:nvSpPr>
          <p:cNvPr id="433" name="Rektangel 13"/>
          <p:cNvSpPr/>
          <p:nvPr userDrawn="1"/>
        </p:nvSpPr>
        <p:spPr>
          <a:xfrm>
            <a:off x="461442" y="1867833"/>
            <a:ext cx="7749820" cy="35799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a-DK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434" name="Gruppe 28"/>
          <p:cNvGrpSpPr/>
          <p:nvPr userDrawn="1"/>
        </p:nvGrpSpPr>
        <p:grpSpPr>
          <a:xfrm>
            <a:off x="1097102" y="1869127"/>
            <a:ext cx="7104433" cy="3070720"/>
            <a:chOff x="872248" y="2130354"/>
            <a:chExt cx="7104433" cy="2422187"/>
          </a:xfrm>
        </p:grpSpPr>
        <p:cxnSp>
          <p:nvCxnSpPr>
            <p:cNvPr id="435" name="Lige forbindelse 15"/>
            <p:cNvCxnSpPr/>
            <p:nvPr/>
          </p:nvCxnSpPr>
          <p:spPr>
            <a:xfrm rot="5400000">
              <a:off x="310991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Lige forbindelse 17"/>
            <p:cNvCxnSpPr/>
            <p:nvPr/>
          </p:nvCxnSpPr>
          <p:spPr>
            <a:xfrm rot="5400000">
              <a:off x="-333982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Lige forbindelse 18"/>
            <p:cNvCxnSpPr/>
            <p:nvPr/>
          </p:nvCxnSpPr>
          <p:spPr>
            <a:xfrm rot="5400000">
              <a:off x="1600937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Lige forbindelse 19"/>
            <p:cNvCxnSpPr/>
            <p:nvPr/>
          </p:nvCxnSpPr>
          <p:spPr>
            <a:xfrm rot="5400000">
              <a:off x="955964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Lige forbindelse 20"/>
            <p:cNvCxnSpPr/>
            <p:nvPr/>
          </p:nvCxnSpPr>
          <p:spPr>
            <a:xfrm rot="5400000">
              <a:off x="2890883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Lige forbindelse 21"/>
            <p:cNvCxnSpPr/>
            <p:nvPr/>
          </p:nvCxnSpPr>
          <p:spPr>
            <a:xfrm rot="5400000">
              <a:off x="2245910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Lige forbindelse 22"/>
            <p:cNvCxnSpPr/>
            <p:nvPr/>
          </p:nvCxnSpPr>
          <p:spPr>
            <a:xfrm rot="5400000">
              <a:off x="4180829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Lige forbindelse 23"/>
            <p:cNvCxnSpPr/>
            <p:nvPr/>
          </p:nvCxnSpPr>
          <p:spPr>
            <a:xfrm rot="5400000">
              <a:off x="3535856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Lige forbindelse 24"/>
            <p:cNvCxnSpPr/>
            <p:nvPr/>
          </p:nvCxnSpPr>
          <p:spPr>
            <a:xfrm rot="5400000">
              <a:off x="5470775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Lige forbindelse 25"/>
            <p:cNvCxnSpPr/>
            <p:nvPr/>
          </p:nvCxnSpPr>
          <p:spPr>
            <a:xfrm rot="5400000">
              <a:off x="4825802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Lige forbindelse 26"/>
            <p:cNvCxnSpPr/>
            <p:nvPr/>
          </p:nvCxnSpPr>
          <p:spPr>
            <a:xfrm rot="5400000">
              <a:off x="6760723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Lige forbindelse 27"/>
            <p:cNvCxnSpPr/>
            <p:nvPr/>
          </p:nvCxnSpPr>
          <p:spPr>
            <a:xfrm rot="5400000">
              <a:off x="6115748" y="3336584"/>
              <a:ext cx="2422187" cy="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6" name="Rectangle 8"/>
          <p:cNvSpPr>
            <a:spLocks noChangeArrowheads="1"/>
          </p:cNvSpPr>
          <p:nvPr userDrawn="1"/>
        </p:nvSpPr>
        <p:spPr bwMode="gray">
          <a:xfrm>
            <a:off x="1836738" y="1329614"/>
            <a:ext cx="8520113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lvl="0">
              <a:defRPr/>
            </a:pPr>
            <a:endParaRPr lang="de-DE" sz="1600" kern="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478" name="Text Placehold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455612" y="1185722"/>
            <a:ext cx="5491039" cy="5788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4000" b="1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5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66050" y="1426028"/>
            <a:ext cx="1397372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2000" b="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12 Months</a:t>
            </a:r>
            <a:endParaRPr lang="en-US" dirty="0"/>
          </a:p>
        </p:txBody>
      </p:sp>
      <p:sp>
        <p:nvSpPr>
          <p:cNvPr id="53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6530875" y="5294301"/>
            <a:ext cx="3051276" cy="1296999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300" b="0">
                <a:solidFill>
                  <a:schemeClr val="tx1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subtitle here  </a:t>
            </a:r>
          </a:p>
          <a:p>
            <a:pPr lvl="0"/>
            <a:r>
              <a:rPr lang="en-US" dirty="0" smtClean="0"/>
              <a:t>Suitable for all category,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is not simply random text. If you are going to use a passage of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54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455612" y="1883677"/>
            <a:ext cx="65121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1106829" y="1883677"/>
            <a:ext cx="65121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1751803" y="1883677"/>
            <a:ext cx="65121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60" name="Text Placehold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2403020" y="1883677"/>
            <a:ext cx="65121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April</a:t>
            </a:r>
            <a:endParaRPr lang="en-US" dirty="0"/>
          </a:p>
        </p:txBody>
      </p:sp>
      <p:sp>
        <p:nvSpPr>
          <p:cNvPr id="61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054238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689481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June</a:t>
            </a:r>
            <a:endParaRPr lang="en-US" dirty="0"/>
          </a:p>
        </p:txBody>
      </p:sp>
      <p:sp>
        <p:nvSpPr>
          <p:cNvPr id="63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4334454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64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4989155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Aug</a:t>
            </a:r>
            <a:endParaRPr lang="en-US" dirty="0"/>
          </a:p>
        </p:txBody>
      </p:sp>
      <p:sp>
        <p:nvSpPr>
          <p:cNvPr id="65" name="Text Placehold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5634128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Sep</a:t>
            </a:r>
            <a:endParaRPr lang="en-US" dirty="0"/>
          </a:p>
        </p:txBody>
      </p:sp>
      <p:sp>
        <p:nvSpPr>
          <p:cNvPr id="66" name="Text Placeholder 29"/>
          <p:cNvSpPr>
            <a:spLocks noGrp="1"/>
          </p:cNvSpPr>
          <p:nvPr>
            <p:ph type="body" sz="quarter" idx="24" hasCustomPrompt="1"/>
          </p:nvPr>
        </p:nvSpPr>
        <p:spPr>
          <a:xfrm>
            <a:off x="6279101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Oct</a:t>
            </a:r>
            <a:endParaRPr lang="en-US" dirty="0"/>
          </a:p>
        </p:txBody>
      </p:sp>
      <p:sp>
        <p:nvSpPr>
          <p:cNvPr id="67" name="Text Placeholder 29"/>
          <p:cNvSpPr>
            <a:spLocks noGrp="1"/>
          </p:cNvSpPr>
          <p:nvPr>
            <p:ph type="body" sz="quarter" idx="25" hasCustomPrompt="1"/>
          </p:nvPr>
        </p:nvSpPr>
        <p:spPr>
          <a:xfrm>
            <a:off x="6924074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Nov</a:t>
            </a:r>
            <a:endParaRPr lang="en-US" dirty="0"/>
          </a:p>
        </p:txBody>
      </p:sp>
      <p:sp>
        <p:nvSpPr>
          <p:cNvPr id="70" name="Text Placeholder 29"/>
          <p:cNvSpPr>
            <a:spLocks noGrp="1"/>
          </p:cNvSpPr>
          <p:nvPr>
            <p:ph type="body" sz="quarter" idx="26" hasCustomPrompt="1"/>
          </p:nvPr>
        </p:nvSpPr>
        <p:spPr>
          <a:xfrm>
            <a:off x="7569049" y="1883677"/>
            <a:ext cx="632486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55612" y="2460622"/>
            <a:ext cx="1931436" cy="426511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2387048" y="3222622"/>
            <a:ext cx="1931436" cy="426511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325450" y="3872208"/>
            <a:ext cx="1931436" cy="426511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256886" y="4397141"/>
            <a:ext cx="1931436" cy="426511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100" b="0"/>
            </a:lvl1pPr>
            <a:lvl2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2pPr>
            <a:lvl3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3pPr>
            <a:lvl4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4pPr>
            <a:lvl5pPr marL="285750" indent="-274638">
              <a:buFont typeface="Wingdings" panose="05000000000000000000" pitchFamily="2" charset="2"/>
              <a:buChar char="§"/>
              <a:tabLst>
                <a:tab pos="285750" algn="l"/>
              </a:tabLst>
              <a:defRPr sz="1200"/>
            </a:lvl5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416437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Enter Title Here</a:t>
            </a:r>
            <a:endParaRPr lang="en-US" dirty="0"/>
          </a:p>
        </p:txBody>
      </p:sp>
      <p:grpSp>
        <p:nvGrpSpPr>
          <p:cNvPr id="40" name="Gruppe 76"/>
          <p:cNvGrpSpPr/>
          <p:nvPr userDrawn="1"/>
        </p:nvGrpSpPr>
        <p:grpSpPr>
          <a:xfrm>
            <a:off x="4173211" y="-320038"/>
            <a:ext cx="3354094" cy="6446520"/>
            <a:chOff x="5942305" y="581730"/>
            <a:chExt cx="2714015" cy="6012656"/>
          </a:xfrm>
          <a:scene3d>
            <a:camera prst="perspectiveRelaxed" fov="5100000"/>
            <a:lightRig rig="threePt" dir="t">
              <a:rot lat="0" lon="0" rev="4800000"/>
            </a:lightRig>
          </a:scene3d>
        </p:grpSpPr>
        <p:grpSp>
          <p:nvGrpSpPr>
            <p:cNvPr id="41" name="Gruppe 64"/>
            <p:cNvGrpSpPr/>
            <p:nvPr/>
          </p:nvGrpSpPr>
          <p:grpSpPr>
            <a:xfrm rot="5400000">
              <a:off x="4292985" y="2231050"/>
              <a:ext cx="6012656" cy="2714015"/>
              <a:chOff x="252924" y="2033077"/>
              <a:chExt cx="8589523" cy="3093399"/>
            </a:xfrm>
            <a:solidFill>
              <a:schemeClr val="bg1"/>
            </a:solidFill>
          </p:grpSpPr>
          <p:sp>
            <p:nvSpPr>
              <p:cNvPr id="55" name="Pentagon 54"/>
              <p:cNvSpPr/>
              <p:nvPr/>
            </p:nvSpPr>
            <p:spPr>
              <a:xfrm>
                <a:off x="252924" y="2033077"/>
                <a:ext cx="8589523" cy="3093399"/>
              </a:xfrm>
              <a:prstGeom prst="homePlate">
                <a:avLst>
                  <a:gd name="adj" fmla="val 21509"/>
                </a:avLst>
              </a:prstGeom>
              <a:gradFill flip="none" rotWithShape="1">
                <a:gsLst>
                  <a:gs pos="44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10800000" scaled="1"/>
                <a:tileRect/>
              </a:gradFill>
              <a:ln w="76200" cap="flat" cmpd="sng" algn="ctr">
                <a:gradFill flip="none" rotWithShape="1">
                  <a:gsLst>
                    <a:gs pos="0">
                      <a:srgbClr val="0070C0"/>
                    </a:gs>
                    <a:gs pos="50000">
                      <a:schemeClr val="accent5">
                        <a:lumMod val="7500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254000"/>
            </p:spPr>
            <p:txBody>
              <a:bodyPr anchor="ctr"/>
              <a:lstStyle/>
              <a:p>
                <a:pPr algn="ctr">
                  <a:defRPr/>
                </a:pPr>
                <a:endParaRPr lang="da-DK" sz="4000" kern="0">
                  <a:solidFill>
                    <a:schemeClr val="bg1"/>
                  </a:solidFill>
                  <a:latin typeface="Calibri"/>
                </a:endParaRPr>
              </a:p>
            </p:txBody>
          </p:sp>
          <p:grpSp>
            <p:nvGrpSpPr>
              <p:cNvPr id="57" name="Gruppe 28"/>
              <p:cNvGrpSpPr/>
              <p:nvPr/>
            </p:nvGrpSpPr>
            <p:grpSpPr>
              <a:xfrm>
                <a:off x="979255" y="2075212"/>
                <a:ext cx="6855283" cy="3012355"/>
                <a:chOff x="979255" y="2130354"/>
                <a:chExt cx="6855283" cy="2422187"/>
              </a:xfrm>
              <a:grpFill/>
            </p:grpSpPr>
            <p:cxnSp>
              <p:nvCxnSpPr>
                <p:cNvPr id="58" name="Lige forbindelse 99"/>
                <p:cNvCxnSpPr/>
                <p:nvPr/>
              </p:nvCxnSpPr>
              <p:spPr>
                <a:xfrm rot="5400000">
                  <a:off x="554191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Lige forbindelse 101"/>
                <p:cNvCxnSpPr/>
                <p:nvPr/>
              </p:nvCxnSpPr>
              <p:spPr>
                <a:xfrm rot="5400000">
                  <a:off x="-226975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Lige forbindelse 103"/>
                <p:cNvCxnSpPr/>
                <p:nvPr/>
              </p:nvCxnSpPr>
              <p:spPr>
                <a:xfrm rot="5400000">
                  <a:off x="2106794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Lige forbindelse 104"/>
                <p:cNvCxnSpPr/>
                <p:nvPr/>
              </p:nvCxnSpPr>
              <p:spPr>
                <a:xfrm rot="5400000">
                  <a:off x="1335357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Lige forbindelse 114"/>
                <p:cNvCxnSpPr/>
                <p:nvPr/>
              </p:nvCxnSpPr>
              <p:spPr>
                <a:xfrm rot="5400000">
                  <a:off x="2870576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Lige forbindelse 116"/>
                <p:cNvCxnSpPr/>
                <p:nvPr/>
              </p:nvCxnSpPr>
              <p:spPr>
                <a:xfrm rot="5400000">
                  <a:off x="4352533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Lige forbindelse 117"/>
                <p:cNvCxnSpPr/>
                <p:nvPr/>
              </p:nvCxnSpPr>
              <p:spPr>
                <a:xfrm rot="5400000">
                  <a:off x="3621709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Lige forbindelse 118"/>
                <p:cNvCxnSpPr/>
                <p:nvPr/>
              </p:nvCxnSpPr>
              <p:spPr>
                <a:xfrm rot="5400000">
                  <a:off x="5174311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Lige forbindelse 119"/>
                <p:cNvCxnSpPr/>
                <p:nvPr/>
              </p:nvCxnSpPr>
              <p:spPr>
                <a:xfrm rot="5400000">
                  <a:off x="6618580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Lige forbindelse 120"/>
                <p:cNvCxnSpPr/>
                <p:nvPr/>
              </p:nvCxnSpPr>
              <p:spPr>
                <a:xfrm rot="5400000">
                  <a:off x="5918638" y="3336584"/>
                  <a:ext cx="2422187" cy="9728"/>
                </a:xfrm>
                <a:prstGeom prst="line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  <a:sp3d extrusionH="254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Tekstboks 82"/>
            <p:cNvSpPr txBox="1"/>
            <p:nvPr userDrawn="1"/>
          </p:nvSpPr>
          <p:spPr>
            <a:xfrm>
              <a:off x="6164588" y="3824472"/>
              <a:ext cx="155911" cy="114825"/>
            </a:xfrm>
            <a:prstGeom prst="rect">
              <a:avLst/>
            </a:prstGeom>
            <a:noFill/>
            <a:sp3d extrusionH="254000"/>
          </p:spPr>
          <p:txBody>
            <a:bodyPr wrap="none" rtlCol="0">
              <a:spAutoFit/>
            </a:bodyPr>
            <a:lstStyle/>
            <a:p>
              <a:pPr algn="l"/>
              <a:r>
                <a:rPr lang="da-DK" sz="200" b="0" dirty="0" smtClean="0">
                  <a:solidFill>
                    <a:schemeClr val="bg1"/>
                  </a:solidFill>
                </a:rPr>
                <a:t>-</a:t>
              </a:r>
              <a:endParaRPr lang="da-DK" sz="2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Line 33"/>
          <p:cNvSpPr>
            <a:spLocks noChangeShapeType="1"/>
          </p:cNvSpPr>
          <p:nvPr userDrawn="1"/>
        </p:nvSpPr>
        <p:spPr bwMode="auto">
          <a:xfrm rot="5400000" flipV="1">
            <a:off x="3414680" y="517712"/>
            <a:ext cx="0" cy="194400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da-DK" sz="18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86" name="Line 33"/>
          <p:cNvSpPr>
            <a:spLocks noChangeShapeType="1"/>
          </p:cNvSpPr>
          <p:nvPr userDrawn="1"/>
        </p:nvSpPr>
        <p:spPr bwMode="auto">
          <a:xfrm rot="5400000" flipV="1">
            <a:off x="3386960" y="1021487"/>
            <a:ext cx="0" cy="190800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da-DK" sz="18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88" name="Line 33"/>
          <p:cNvSpPr>
            <a:spLocks noChangeShapeType="1"/>
          </p:cNvSpPr>
          <p:nvPr userDrawn="1"/>
        </p:nvSpPr>
        <p:spPr bwMode="auto">
          <a:xfrm rot="5400000" flipV="1">
            <a:off x="3319040" y="1639367"/>
            <a:ext cx="0" cy="180000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da-DK" sz="18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90" name="Line 33"/>
          <p:cNvSpPr>
            <a:spLocks noChangeShapeType="1"/>
          </p:cNvSpPr>
          <p:nvPr userDrawn="1"/>
        </p:nvSpPr>
        <p:spPr bwMode="auto">
          <a:xfrm rot="5400000" flipV="1">
            <a:off x="3188720" y="2469167"/>
            <a:ext cx="0" cy="151200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da-DK" sz="18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91" name="Group 90"/>
          <p:cNvGrpSpPr/>
          <p:nvPr userDrawn="1"/>
        </p:nvGrpSpPr>
        <p:grpSpPr>
          <a:xfrm>
            <a:off x="7218056" y="1703072"/>
            <a:ext cx="2268000" cy="3093720"/>
            <a:chOff x="7218056" y="1703072"/>
            <a:chExt cx="2268000" cy="3093720"/>
          </a:xfrm>
        </p:grpSpPr>
        <p:sp>
          <p:nvSpPr>
            <p:cNvPr id="92" name="Line 33"/>
            <p:cNvSpPr>
              <a:spLocks noChangeShapeType="1"/>
            </p:cNvSpPr>
            <p:nvPr/>
          </p:nvSpPr>
          <p:spPr bwMode="auto">
            <a:xfrm rot="5400000" flipV="1">
              <a:off x="8352056" y="569072"/>
              <a:ext cx="0" cy="2268000"/>
            </a:xfrm>
            <a:prstGeom prst="lin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da-DK" sz="180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 rot="5400000" flipV="1">
              <a:off x="8442056" y="1161992"/>
              <a:ext cx="0" cy="2088000"/>
            </a:xfrm>
            <a:prstGeom prst="lin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da-DK" sz="180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94" name="Line 33"/>
            <p:cNvSpPr>
              <a:spLocks noChangeShapeType="1"/>
            </p:cNvSpPr>
            <p:nvPr/>
          </p:nvSpPr>
          <p:spPr bwMode="auto">
            <a:xfrm rot="5400000" flipV="1">
              <a:off x="8550056" y="1879592"/>
              <a:ext cx="0" cy="1872000"/>
            </a:xfrm>
            <a:prstGeom prst="lin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da-DK" sz="180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95" name="Line 33"/>
            <p:cNvSpPr>
              <a:spLocks noChangeShapeType="1"/>
            </p:cNvSpPr>
            <p:nvPr/>
          </p:nvSpPr>
          <p:spPr bwMode="auto">
            <a:xfrm rot="5400000" flipV="1">
              <a:off x="8694056" y="2816072"/>
              <a:ext cx="0" cy="1584000"/>
            </a:xfrm>
            <a:prstGeom prst="lin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da-DK" sz="180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96" name="Line 33"/>
            <p:cNvSpPr>
              <a:spLocks noChangeShapeType="1"/>
            </p:cNvSpPr>
            <p:nvPr/>
          </p:nvSpPr>
          <p:spPr bwMode="auto">
            <a:xfrm rot="5400000" flipV="1">
              <a:off x="8874056" y="4184792"/>
              <a:ext cx="0" cy="1224000"/>
            </a:xfrm>
            <a:prstGeom prst="line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defTabSz="914400"/>
              <a:endParaRPr lang="da-DK" sz="180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</p:grpSp>
      <p:sp>
        <p:nvSpPr>
          <p:cNvPr id="98" name="Line 33"/>
          <p:cNvSpPr>
            <a:spLocks noChangeShapeType="1"/>
          </p:cNvSpPr>
          <p:nvPr userDrawn="1"/>
        </p:nvSpPr>
        <p:spPr bwMode="auto">
          <a:xfrm rot="5400000" flipV="1">
            <a:off x="2990480" y="3705392"/>
            <a:ext cx="0" cy="111600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da-DK" sz="18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99" name="Gruppe 199"/>
          <p:cNvGrpSpPr>
            <a:grpSpLocks/>
          </p:cNvGrpSpPr>
          <p:nvPr userDrawn="1"/>
        </p:nvGrpSpPr>
        <p:grpSpPr bwMode="auto">
          <a:xfrm>
            <a:off x="5850910" y="684717"/>
            <a:ext cx="1447799" cy="1002804"/>
            <a:chOff x="2636520" y="2831705"/>
            <a:chExt cx="1919605" cy="1330207"/>
          </a:xfrm>
        </p:grpSpPr>
        <p:sp>
          <p:nvSpPr>
            <p:cNvPr id="100" name="Ellipse 81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 dirty="0" err="1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01" name="Gruppe 91"/>
            <p:cNvGrpSpPr>
              <a:grpSpLocks/>
            </p:cNvGrpSpPr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2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3" name="Ellipse 45"/>
              <p:cNvSpPr/>
              <p:nvPr/>
            </p:nvSpPr>
            <p:spPr bwMode="auto">
              <a:xfrm>
                <a:off x="1285042" y="2949930"/>
                <a:ext cx="1027408" cy="76719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40000"/>
                      <a:lumOff val="60000"/>
                      <a:alpha val="0"/>
                    </a:srgbClr>
                  </a:gs>
                  <a:gs pos="100000">
                    <a:srgbClr val="FFFCF9">
                      <a:alpha val="77000"/>
                    </a:srgbClr>
                  </a:gs>
                </a:gsLst>
                <a:lin ang="162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4" name="Måne 87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 err="1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05" name="Gruppe 199"/>
          <p:cNvGrpSpPr>
            <a:grpSpLocks/>
          </p:cNvGrpSpPr>
          <p:nvPr userDrawn="1"/>
        </p:nvGrpSpPr>
        <p:grpSpPr bwMode="auto">
          <a:xfrm>
            <a:off x="4890789" y="2087881"/>
            <a:ext cx="2018307" cy="1397961"/>
            <a:chOff x="2636520" y="2831705"/>
            <a:chExt cx="1919605" cy="1330207"/>
          </a:xfrm>
        </p:grpSpPr>
        <p:sp>
          <p:nvSpPr>
            <p:cNvPr id="106" name="Ellipse 98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 dirty="0" err="1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07" name="Gruppe 91"/>
            <p:cNvGrpSpPr>
              <a:grpSpLocks/>
            </p:cNvGrpSpPr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8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9" name="Ellipse 45"/>
              <p:cNvSpPr/>
              <p:nvPr/>
            </p:nvSpPr>
            <p:spPr bwMode="auto">
              <a:xfrm>
                <a:off x="1285042" y="2949930"/>
                <a:ext cx="1027408" cy="76719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40000"/>
                      <a:lumOff val="60000"/>
                      <a:alpha val="0"/>
                    </a:srgbClr>
                  </a:gs>
                  <a:gs pos="100000">
                    <a:srgbClr val="FFFCF9">
                      <a:alpha val="77000"/>
                    </a:srgbClr>
                  </a:gs>
                </a:gsLst>
                <a:lin ang="162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0" name="Måne 106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 err="1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11" name="Gruppe 199"/>
          <p:cNvGrpSpPr>
            <a:grpSpLocks/>
          </p:cNvGrpSpPr>
          <p:nvPr userDrawn="1"/>
        </p:nvGrpSpPr>
        <p:grpSpPr bwMode="auto">
          <a:xfrm>
            <a:off x="5850908" y="3535681"/>
            <a:ext cx="2568376" cy="1778961"/>
            <a:chOff x="2636520" y="2831705"/>
            <a:chExt cx="1919605" cy="1330207"/>
          </a:xfrm>
        </p:grpSpPr>
        <p:sp>
          <p:nvSpPr>
            <p:cNvPr id="112" name="Ellipse 108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kern="0" dirty="0" err="1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13" name="Gruppe 91"/>
            <p:cNvGrpSpPr>
              <a:grpSpLocks/>
            </p:cNvGrpSpPr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1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da-DK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5" name="Ellipse 45"/>
              <p:cNvSpPr/>
              <p:nvPr/>
            </p:nvSpPr>
            <p:spPr bwMode="auto">
              <a:xfrm>
                <a:off x="1285042" y="2949930"/>
                <a:ext cx="1027408" cy="76719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40000"/>
                      <a:lumOff val="60000"/>
                      <a:alpha val="0"/>
                    </a:srgbClr>
                  </a:gs>
                  <a:gs pos="100000">
                    <a:srgbClr val="FFFCF9">
                      <a:alpha val="77000"/>
                    </a:srgbClr>
                  </a:gs>
                </a:gsLst>
                <a:lin ang="1620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6" name="Måne 112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kern="0" dirty="0" err="1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135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6220206" y="983672"/>
            <a:ext cx="65121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5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36" name="Text Placeholder 29"/>
          <p:cNvSpPr>
            <a:spLocks noGrp="1"/>
          </p:cNvSpPr>
          <p:nvPr>
            <p:ph type="body" sz="quarter" idx="18" hasCustomPrompt="1"/>
          </p:nvPr>
        </p:nvSpPr>
        <p:spPr>
          <a:xfrm>
            <a:off x="5272089" y="2557122"/>
            <a:ext cx="1213200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5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37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6344086" y="4263392"/>
            <a:ext cx="1535887" cy="3385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5">
                    <a:lumMod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4588" y="1111438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9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414588" y="1584958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414588" y="2163485"/>
            <a:ext cx="192637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414588" y="2845788"/>
            <a:ext cx="153013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414588" y="3706062"/>
            <a:ext cx="1271587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686175" y="4664296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78816" y="4049355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117622" y="3532938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237648" y="3025084"/>
            <a:ext cx="197209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2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546213" y="1158849"/>
            <a:ext cx="73384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2009</a:t>
            </a:r>
          </a:p>
        </p:txBody>
      </p:sp>
      <p:sp>
        <p:nvSpPr>
          <p:cNvPr id="149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546213" y="1605379"/>
            <a:ext cx="73384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2011</a:t>
            </a:r>
          </a:p>
        </p:txBody>
      </p:sp>
      <p:sp>
        <p:nvSpPr>
          <p:cNvPr id="15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546213" y="2260953"/>
            <a:ext cx="73384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2013</a:t>
            </a:r>
          </a:p>
        </p:txBody>
      </p:sp>
      <p:sp>
        <p:nvSpPr>
          <p:cNvPr id="151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546213" y="2845788"/>
            <a:ext cx="73384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5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546213" y="3691589"/>
            <a:ext cx="73384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2017</a:t>
            </a:r>
          </a:p>
        </p:txBody>
      </p:sp>
      <p:sp>
        <p:nvSpPr>
          <p:cNvPr id="15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513964" y="1302689"/>
            <a:ext cx="197209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5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513964" y="1776209"/>
            <a:ext cx="197209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59684" y="2354736"/>
            <a:ext cx="192637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7955924" y="3037039"/>
            <a:ext cx="1530132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2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8214469" y="4263392"/>
            <a:ext cx="1271587" cy="346247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9577566" y="1302689"/>
            <a:ext cx="73384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2010</a:t>
            </a:r>
          </a:p>
        </p:txBody>
      </p:sp>
      <p:sp>
        <p:nvSpPr>
          <p:cNvPr id="164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9577566" y="1780021"/>
            <a:ext cx="73384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2012</a:t>
            </a:r>
          </a:p>
        </p:txBody>
      </p:sp>
      <p:sp>
        <p:nvSpPr>
          <p:cNvPr id="165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9577566" y="2354736"/>
            <a:ext cx="73384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2014</a:t>
            </a:r>
          </a:p>
        </p:txBody>
      </p:sp>
      <p:sp>
        <p:nvSpPr>
          <p:cNvPr id="166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9577566" y="3037039"/>
            <a:ext cx="73384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2016</a:t>
            </a:r>
          </a:p>
        </p:txBody>
      </p:sp>
      <p:sp>
        <p:nvSpPr>
          <p:cNvPr id="167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9577566" y="4255699"/>
            <a:ext cx="733842" cy="346247"/>
          </a:xfrm>
        </p:spPr>
        <p:txBody>
          <a:bodyPr anchor="ctr">
            <a:noAutofit/>
          </a:bodyPr>
          <a:lstStyle>
            <a:lvl1pPr marL="0" indent="0" algn="l">
              <a:buNone/>
              <a:defRPr lang="en-US" sz="1600" b="1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2018</a:t>
            </a:r>
          </a:p>
        </p:txBody>
      </p:sp>
      <p:sp>
        <p:nvSpPr>
          <p:cNvPr id="168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7527306" y="5849869"/>
            <a:ext cx="3122515" cy="707886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US" sz="4000" b="1" dirty="0" smtClean="0">
                <a:solidFill>
                  <a:schemeClr val="accent3"/>
                </a:solidFill>
              </a:defRPr>
            </a:lvl1pPr>
          </a:lstStyle>
          <a:p>
            <a:pPr marL="0" lvl="0" defTabSz="609493"/>
            <a:r>
              <a:rPr lang="en-US" dirty="0" smtClean="0"/>
              <a:t>10 YEARS</a:t>
            </a:r>
          </a:p>
        </p:txBody>
      </p:sp>
    </p:spTree>
    <p:extLst>
      <p:ext uri="{BB962C8B-B14F-4D97-AF65-F5344CB8AC3E}">
        <p14:creationId xmlns="" xmlns:p14="http://schemas.microsoft.com/office/powerpoint/2010/main" val="11412991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H="1">
            <a:off x="2885844" y="4091306"/>
            <a:ext cx="1576646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4183150" y="2642919"/>
            <a:ext cx="1576646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42565" y="4091306"/>
            <a:ext cx="1269168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4367281" y="2523785"/>
            <a:ext cx="3625996" cy="2334810"/>
            <a:chOff x="4368418" y="2523549"/>
            <a:chExt cx="3626941" cy="2335418"/>
          </a:xfrm>
        </p:grpSpPr>
        <p:sp>
          <p:nvSpPr>
            <p:cNvPr id="9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0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1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2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3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4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5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6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7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  <p:sp>
          <p:nvSpPr>
            <p:cNvPr id="38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id-ID" sz="2399"/>
            </a:p>
          </p:txBody>
        </p:sp>
      </p:grpSp>
      <p:cxnSp>
        <p:nvCxnSpPr>
          <p:cNvPr id="39" name="Straight Connector 38"/>
          <p:cNvCxnSpPr/>
          <p:nvPr userDrawn="1"/>
        </p:nvCxnSpPr>
        <p:spPr>
          <a:xfrm>
            <a:off x="6580579" y="2642919"/>
            <a:ext cx="1576646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Enter Title Here</a:t>
            </a:r>
          </a:p>
        </p:txBody>
      </p:sp>
      <p:sp>
        <p:nvSpPr>
          <p:cNvPr id="54" name="Text Placeholder 3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5611" y="1195567"/>
            <a:ext cx="9974263" cy="503471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sp>
        <p:nvSpPr>
          <p:cNvPr id="55" name="Text Placeholder 3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083170" y="2825941"/>
            <a:ext cx="2005678" cy="860706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56" name="Text Placeholder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083170" y="2367954"/>
            <a:ext cx="2005678" cy="399981"/>
          </a:xfrm>
          <a:noFill/>
        </p:spPr>
        <p:txBody>
          <a:bodyPr wrap="none" rtlCol="0">
            <a:spAutoFit/>
          </a:bodyPr>
          <a:lstStyle>
            <a:lvl1pPr marL="0" indent="0" algn="r" defTabSz="609493">
              <a:buNone/>
              <a:defRPr lang="en-US" sz="1999" dirty="0" smtClean="0">
                <a:solidFill>
                  <a:schemeClr val="accent1"/>
                </a:solidFill>
              </a:defRPr>
            </a:lvl1pPr>
          </a:lstStyle>
          <a:p>
            <a:pPr marL="0" lvl="0" defTabSz="609493"/>
            <a:r>
              <a:rPr lang="en-US" dirty="0" smtClean="0"/>
              <a:t>Click to add text</a:t>
            </a:r>
          </a:p>
        </p:txBody>
      </p:sp>
      <p:sp>
        <p:nvSpPr>
          <p:cNvPr id="5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288524" y="2625950"/>
            <a:ext cx="1990007" cy="860706"/>
          </a:xfrm>
        </p:spPr>
        <p:txBody>
          <a:bodyPr>
            <a:noAutofit/>
          </a:bodyPr>
          <a:lstStyle>
            <a:lvl1pPr marL="0" indent="0" algn="r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58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8288525" y="2167963"/>
            <a:ext cx="1990007" cy="399981"/>
          </a:xfrm>
          <a:noFill/>
        </p:spPr>
        <p:txBody>
          <a:bodyPr wrap="square" rtlCol="0">
            <a:spAutoFit/>
          </a:bodyPr>
          <a:lstStyle>
            <a:lvl1pPr marL="0" indent="0" algn="r" defTabSz="609493">
              <a:buNone/>
              <a:defRPr lang="en-US" sz="1999" dirty="0" smtClean="0">
                <a:solidFill>
                  <a:schemeClr val="accent1"/>
                </a:solidFill>
              </a:defRPr>
            </a:lvl1pPr>
          </a:lstStyle>
          <a:p>
            <a:pPr marL="0" lvl="0" defTabSz="609493"/>
            <a:r>
              <a:rPr lang="en-US" dirty="0" smtClean="0"/>
              <a:t>Click to add text</a:t>
            </a:r>
          </a:p>
        </p:txBody>
      </p:sp>
      <p:sp>
        <p:nvSpPr>
          <p:cNvPr id="59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813031" y="4279527"/>
            <a:ext cx="2005678" cy="654423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0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813031" y="3821540"/>
            <a:ext cx="2005678" cy="399981"/>
          </a:xfrm>
          <a:noFill/>
        </p:spPr>
        <p:txBody>
          <a:bodyPr wrap="none" rtlCol="0">
            <a:spAutoFit/>
          </a:bodyPr>
          <a:lstStyle>
            <a:lvl1pPr marL="0" indent="0" algn="r" defTabSz="609493">
              <a:buNone/>
              <a:defRPr lang="en-US" sz="1999" dirty="0" smtClean="0">
                <a:solidFill>
                  <a:schemeClr val="accent1"/>
                </a:solidFill>
              </a:defRPr>
            </a:lvl1pPr>
          </a:lstStyle>
          <a:p>
            <a:pPr marL="0" lvl="0" defTabSz="609493"/>
            <a:r>
              <a:rPr lang="en-US" dirty="0" smtClean="0"/>
              <a:t>Click to add text</a:t>
            </a:r>
          </a:p>
        </p:txBody>
      </p:sp>
      <p:sp>
        <p:nvSpPr>
          <p:cNvPr id="61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9347200" y="4261323"/>
            <a:ext cx="2110684" cy="654423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62" name="Text Placeholder 31"/>
          <p:cNvSpPr>
            <a:spLocks noGrp="1"/>
          </p:cNvSpPr>
          <p:nvPr>
            <p:ph type="body" sz="quarter" idx="21" hasCustomPrompt="1"/>
          </p:nvPr>
        </p:nvSpPr>
        <p:spPr>
          <a:xfrm>
            <a:off x="9347200" y="3803336"/>
            <a:ext cx="2110684" cy="399981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999" dirty="0" smtClean="0">
                <a:solidFill>
                  <a:schemeClr val="accent1"/>
                </a:solidFill>
              </a:defRPr>
            </a:lvl1pPr>
          </a:lstStyle>
          <a:p>
            <a:pPr marL="0" lvl="0" defTabSz="609493"/>
            <a:r>
              <a:rPr lang="en-US" dirty="0" smtClean="0"/>
              <a:t>Click to add text</a:t>
            </a:r>
          </a:p>
        </p:txBody>
      </p:sp>
      <p:sp>
        <p:nvSpPr>
          <p:cNvPr id="63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1008597" y="5261448"/>
            <a:ext cx="7969239" cy="654423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2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2972413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76226"/>
            <a:ext cx="9982200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Enter Title Here</a:t>
            </a:r>
          </a:p>
        </p:txBody>
      </p:sp>
      <p:sp>
        <p:nvSpPr>
          <p:cNvPr id="19" name="Text Placeholder 3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5611" y="1195567"/>
            <a:ext cx="9974263" cy="503471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sp>
        <p:nvSpPr>
          <p:cNvPr id="40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2087750" y="2632933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1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2087750" y="2174947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4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087750" y="3953289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3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087750" y="3495303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4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2087750" y="5397827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5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087750" y="4939841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46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7650350" y="2632933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21" hasCustomPrompt="1"/>
          </p:nvPr>
        </p:nvSpPr>
        <p:spPr>
          <a:xfrm>
            <a:off x="7650350" y="2174947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48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7650350" y="3953289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9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7650350" y="3495303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50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7650350" y="5397827"/>
            <a:ext cx="3678050" cy="697731"/>
          </a:xfrm>
        </p:spPr>
        <p:txBody>
          <a:bodyPr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13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51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7650350" y="4939841"/>
            <a:ext cx="3678050" cy="369332"/>
          </a:xfrm>
          <a:noFill/>
        </p:spPr>
        <p:txBody>
          <a:bodyPr wrap="square" rtlCol="0">
            <a:spAutoFit/>
          </a:bodyPr>
          <a:lstStyle>
            <a:lvl1pPr marL="0" indent="0" algn="l" defTabSz="609493">
              <a:buNone/>
              <a:defRPr lang="en-US" sz="18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Enter Title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1014411" y="2087079"/>
            <a:ext cx="914400" cy="914400"/>
          </a:xfrm>
          <a:prstGeom prst="ellipse">
            <a:avLst/>
          </a:prstGeom>
          <a:solidFill>
            <a:srgbClr val="EE7455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1014411" y="3413049"/>
            <a:ext cx="914400" cy="914400"/>
          </a:xfrm>
          <a:prstGeom prst="ellipse">
            <a:avLst/>
          </a:prstGeom>
          <a:solidFill>
            <a:srgbClr val="1E67AF"/>
          </a:solidFill>
        </p:spPr>
        <p:txBody>
          <a:bodyPr wrap="none"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1014411" y="4851973"/>
            <a:ext cx="914400" cy="914400"/>
          </a:xfrm>
          <a:prstGeom prst="ellipse">
            <a:avLst/>
          </a:prstGeom>
          <a:solidFill>
            <a:srgbClr val="4F4F4F"/>
          </a:solidFill>
        </p:spPr>
        <p:txBody>
          <a:bodyPr wrap="none"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6627811" y="2087079"/>
            <a:ext cx="914400" cy="914400"/>
          </a:xfrm>
          <a:prstGeom prst="ellipse">
            <a:avLst/>
          </a:prstGeom>
          <a:solidFill>
            <a:srgbClr val="4F4F4F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6627811" y="3413049"/>
            <a:ext cx="914400" cy="914400"/>
          </a:xfrm>
          <a:prstGeom prst="ellipse">
            <a:avLst/>
          </a:prstGeom>
          <a:solidFill>
            <a:srgbClr val="EE7455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627811" y="4851973"/>
            <a:ext cx="914400" cy="914400"/>
          </a:xfrm>
          <a:prstGeom prst="ellipse">
            <a:avLst/>
          </a:prstGeom>
          <a:solidFill>
            <a:srgbClr val="1E67AF"/>
          </a:solidFill>
        </p:spPr>
        <p:txBody>
          <a:bodyPr wrap="none"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2752715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2" name="Oval 81"/>
          <p:cNvSpPr/>
          <p:nvPr userDrawn="1"/>
        </p:nvSpPr>
        <p:spPr bwMode="auto">
          <a:xfrm>
            <a:off x="1479318" y="1385888"/>
            <a:ext cx="1041400" cy="10398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3" name="Oval 4"/>
          <p:cNvSpPr/>
          <p:nvPr userDrawn="1"/>
        </p:nvSpPr>
        <p:spPr bwMode="auto">
          <a:xfrm>
            <a:off x="1531724" y="1419163"/>
            <a:ext cx="936591" cy="934635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/>
          </a:p>
        </p:txBody>
      </p:sp>
      <p:sp>
        <p:nvSpPr>
          <p:cNvPr id="87" name="Flowchart: Merge 86"/>
          <p:cNvSpPr/>
          <p:nvPr userDrawn="1"/>
        </p:nvSpPr>
        <p:spPr>
          <a:xfrm>
            <a:off x="611907" y="1828292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171717"/>
              </a:solidFill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1479318" y="3881438"/>
            <a:ext cx="1041400" cy="104140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7" name="Oval 4"/>
          <p:cNvSpPr/>
          <p:nvPr userDrawn="1"/>
        </p:nvSpPr>
        <p:spPr bwMode="auto">
          <a:xfrm>
            <a:off x="1531724" y="3914797"/>
            <a:ext cx="936591" cy="936031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9" name="Flowchart: Merge 118"/>
          <p:cNvSpPr/>
          <p:nvPr userDrawn="1"/>
        </p:nvSpPr>
        <p:spPr>
          <a:xfrm>
            <a:off x="611907" y="4324604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rgbClr val="171717"/>
              </a:solidFill>
            </a:endParaRPr>
          </a:p>
        </p:txBody>
      </p:sp>
      <p:sp>
        <p:nvSpPr>
          <p:cNvPr id="121" name="Oval 120"/>
          <p:cNvSpPr/>
          <p:nvPr userDrawn="1"/>
        </p:nvSpPr>
        <p:spPr bwMode="auto">
          <a:xfrm>
            <a:off x="4414607" y="1385887"/>
            <a:ext cx="1041400" cy="103981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2" name="Oval 4"/>
          <p:cNvSpPr/>
          <p:nvPr userDrawn="1"/>
        </p:nvSpPr>
        <p:spPr bwMode="auto">
          <a:xfrm>
            <a:off x="4467013" y="1419161"/>
            <a:ext cx="936591" cy="934632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/>
          </a:p>
        </p:txBody>
      </p:sp>
      <p:sp>
        <p:nvSpPr>
          <p:cNvPr id="124" name="Flowchart: Merge 123"/>
          <p:cNvSpPr/>
          <p:nvPr userDrawn="1"/>
        </p:nvSpPr>
        <p:spPr>
          <a:xfrm>
            <a:off x="3547131" y="1828292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171717"/>
              </a:solidFill>
            </a:endParaRPr>
          </a:p>
        </p:txBody>
      </p:sp>
      <p:sp>
        <p:nvSpPr>
          <p:cNvPr id="126" name="Oval 125"/>
          <p:cNvSpPr/>
          <p:nvPr userDrawn="1"/>
        </p:nvSpPr>
        <p:spPr bwMode="auto">
          <a:xfrm>
            <a:off x="4414606" y="3882060"/>
            <a:ext cx="1041400" cy="104077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7" name="Oval 4"/>
          <p:cNvSpPr/>
          <p:nvPr userDrawn="1"/>
        </p:nvSpPr>
        <p:spPr bwMode="auto">
          <a:xfrm>
            <a:off x="4467012" y="3915398"/>
            <a:ext cx="936591" cy="935472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9" name="Flowchart: Merge 128"/>
          <p:cNvSpPr/>
          <p:nvPr userDrawn="1"/>
        </p:nvSpPr>
        <p:spPr>
          <a:xfrm>
            <a:off x="3547131" y="4324604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rgbClr val="171717"/>
              </a:solidFill>
            </a:endParaRPr>
          </a:p>
        </p:txBody>
      </p:sp>
      <p:sp>
        <p:nvSpPr>
          <p:cNvPr id="131" name="Oval 130"/>
          <p:cNvSpPr/>
          <p:nvPr userDrawn="1"/>
        </p:nvSpPr>
        <p:spPr bwMode="auto">
          <a:xfrm>
            <a:off x="7349893" y="1385888"/>
            <a:ext cx="1041400" cy="10398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2" name="Oval 4"/>
          <p:cNvSpPr/>
          <p:nvPr userDrawn="1"/>
        </p:nvSpPr>
        <p:spPr bwMode="auto">
          <a:xfrm>
            <a:off x="7402299" y="1419163"/>
            <a:ext cx="936591" cy="934635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/>
          </a:p>
        </p:txBody>
      </p:sp>
      <p:sp>
        <p:nvSpPr>
          <p:cNvPr id="134" name="Flowchart: Merge 133"/>
          <p:cNvSpPr/>
          <p:nvPr userDrawn="1"/>
        </p:nvSpPr>
        <p:spPr>
          <a:xfrm>
            <a:off x="6482355" y="1828292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171717"/>
              </a:solidFill>
            </a:endParaRPr>
          </a:p>
        </p:txBody>
      </p:sp>
      <p:sp>
        <p:nvSpPr>
          <p:cNvPr id="153" name="Oval 152"/>
          <p:cNvSpPr/>
          <p:nvPr userDrawn="1"/>
        </p:nvSpPr>
        <p:spPr bwMode="auto">
          <a:xfrm>
            <a:off x="7349893" y="3882060"/>
            <a:ext cx="1041400" cy="104077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0070C0"/>
              </a:gs>
            </a:gsLst>
            <a:path path="shape">
              <a:fillToRect l="50000" t="50000" r="50000" b="50000"/>
            </a:path>
          </a:gradFill>
          <a:ln w="254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4" name="Oval 4"/>
          <p:cNvSpPr/>
          <p:nvPr userDrawn="1"/>
        </p:nvSpPr>
        <p:spPr bwMode="auto">
          <a:xfrm>
            <a:off x="7402299" y="3915398"/>
            <a:ext cx="936591" cy="935472"/>
          </a:xfrm>
          <a:prstGeom prst="ellipse">
            <a:avLst/>
          </a:prstGeom>
          <a:gradFill>
            <a:gsLst>
              <a:gs pos="6000">
                <a:schemeClr val="bg1"/>
              </a:gs>
              <a:gs pos="61000">
                <a:srgbClr val="0070C0">
                  <a:alpha val="0"/>
                </a:srgbClr>
              </a:gs>
            </a:gsLst>
            <a:lin ang="6000000" scaled="0"/>
          </a:gradFill>
          <a:ln w="349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6" name="Flowchart: Merge 155"/>
          <p:cNvSpPr/>
          <p:nvPr userDrawn="1"/>
        </p:nvSpPr>
        <p:spPr>
          <a:xfrm>
            <a:off x="6482355" y="4324604"/>
            <a:ext cx="2935224" cy="1906524"/>
          </a:xfrm>
          <a:prstGeom prst="flowChartMerg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13500000">
              <a:prstClr val="black">
                <a:alpha val="36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rgbClr val="171717"/>
              </a:solidFill>
            </a:endParaRPr>
          </a:p>
        </p:txBody>
      </p:sp>
      <p:sp>
        <p:nvSpPr>
          <p:cNvPr id="17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473274" y="137391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1</a:t>
            </a:r>
          </a:p>
        </p:txBody>
      </p:sp>
      <p:sp>
        <p:nvSpPr>
          <p:cNvPr id="17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414606" y="137391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2</a:t>
            </a:r>
          </a:p>
        </p:txBody>
      </p:sp>
      <p:sp>
        <p:nvSpPr>
          <p:cNvPr id="172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370851" y="137391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3</a:t>
            </a:r>
          </a:p>
        </p:txBody>
      </p:sp>
      <p:sp>
        <p:nvSpPr>
          <p:cNvPr id="173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473274" y="388143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4</a:t>
            </a:r>
          </a:p>
        </p:txBody>
      </p:sp>
      <p:sp>
        <p:nvSpPr>
          <p:cNvPr id="174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4414606" y="388143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5</a:t>
            </a:r>
          </a:p>
        </p:txBody>
      </p:sp>
      <p:sp>
        <p:nvSpPr>
          <p:cNvPr id="175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7370851" y="3881438"/>
            <a:ext cx="1020442" cy="454374"/>
          </a:xfr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800" b="1" dirty="0" smtClean="0">
                <a:solidFill>
                  <a:srgbClr val="0070C0"/>
                </a:solidFill>
              </a:defRPr>
            </a:lvl1pPr>
          </a:lstStyle>
          <a:p>
            <a:pPr marL="0" lvl="0" algn="ctr" defTabSz="609493"/>
            <a:r>
              <a:rPr lang="en-US" dirty="0" smtClean="0"/>
              <a:t>6</a:t>
            </a:r>
          </a:p>
        </p:txBody>
      </p:sp>
      <p:sp>
        <p:nvSpPr>
          <p:cNvPr id="17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32050" y="1995365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77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261862" y="1995365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8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182343" y="1995365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8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332050" y="4523961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82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4261862" y="4523961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8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182343" y="4523961"/>
            <a:ext cx="1494939" cy="981099"/>
          </a:xfrm>
        </p:spPr>
        <p:txBody>
          <a:bodyPr anchor="ctr">
            <a:noAutofit/>
          </a:bodyPr>
          <a:lstStyle>
            <a:lvl1pPr marL="0" marR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sz="1200" b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60944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2220742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Matrix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76226"/>
            <a:ext cx="9982200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Enter Title Here</a:t>
            </a:r>
          </a:p>
        </p:txBody>
      </p:sp>
      <p:sp>
        <p:nvSpPr>
          <p:cNvPr id="19" name="Text Placeholder 3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5611" y="1195567"/>
            <a:ext cx="9974263" cy="503471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5"/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Put your great subtitle here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-1" y="4202895"/>
            <a:ext cx="12188825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V="1">
            <a:off x="1697083" y="2299995"/>
            <a:ext cx="0" cy="1514127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 userDrawn="1"/>
        </p:nvCxnSpPr>
        <p:spPr>
          <a:xfrm flipH="1">
            <a:off x="1697085" y="2288788"/>
            <a:ext cx="3735604" cy="20732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H="1" flipV="1">
            <a:off x="10490868" y="2309520"/>
            <a:ext cx="0" cy="1514127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6755263" y="2288788"/>
            <a:ext cx="3735605" cy="20732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913227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4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913227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WHAT</a:t>
            </a:r>
          </a:p>
        </p:txBody>
      </p:sp>
      <p:sp>
        <p:nvSpPr>
          <p:cNvPr id="97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2635630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98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2635630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WHY</a:t>
            </a:r>
          </a:p>
        </p:txBody>
      </p:sp>
      <p:sp>
        <p:nvSpPr>
          <p:cNvPr id="99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407053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0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4407053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WHERE</a:t>
            </a:r>
          </a:p>
        </p:txBody>
      </p:sp>
      <p:sp>
        <p:nvSpPr>
          <p:cNvPr id="101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6171305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2" name="Text Placeholder 31"/>
          <p:cNvSpPr>
            <a:spLocks noGrp="1"/>
          </p:cNvSpPr>
          <p:nvPr>
            <p:ph type="body" sz="quarter" idx="21" hasCustomPrompt="1"/>
          </p:nvPr>
        </p:nvSpPr>
        <p:spPr>
          <a:xfrm>
            <a:off x="6171305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WHEN</a:t>
            </a:r>
          </a:p>
        </p:txBody>
      </p:sp>
      <p:sp>
        <p:nvSpPr>
          <p:cNvPr id="103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7942941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7942941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WHO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9694312" y="5231224"/>
            <a:ext cx="1593112" cy="697731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sz="1100" b="0">
                <a:solidFill>
                  <a:schemeClr val="tx2">
                    <a:lumMod val="75000"/>
                  </a:schemeClr>
                </a:solidFill>
              </a:defRPr>
            </a:lvl1pPr>
            <a:lvl2pPr marL="609447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06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9694312" y="4854056"/>
            <a:ext cx="1593112" cy="307777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1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HOW</a:t>
            </a:r>
          </a:p>
        </p:txBody>
      </p:sp>
      <p:sp>
        <p:nvSpPr>
          <p:cNvPr id="107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4665668" y="3064457"/>
            <a:ext cx="2857488" cy="461665"/>
          </a:xfrm>
          <a:noFill/>
        </p:spPr>
        <p:txBody>
          <a:bodyPr wrap="square" rtlCol="0">
            <a:spAutoFit/>
          </a:bodyPr>
          <a:lstStyle>
            <a:lvl1pPr marL="0" indent="0" algn="ctr" defTabSz="609493">
              <a:buNone/>
              <a:defRPr lang="en-US" sz="2400" b="1" dirty="0" smtClean="0">
                <a:solidFill>
                  <a:schemeClr val="tx1"/>
                </a:solidFill>
              </a:defRPr>
            </a:lvl1pPr>
          </a:lstStyle>
          <a:p>
            <a:pPr marL="0" lvl="0" defTabSz="609493"/>
            <a:r>
              <a:rPr lang="en-US" dirty="0" smtClean="0"/>
              <a:t>Click to add text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1252583" y="3695911"/>
            <a:ext cx="914400" cy="914400"/>
          </a:xfrm>
          <a:prstGeom prst="ellipse">
            <a:avLst/>
          </a:prstGeom>
          <a:solidFill>
            <a:srgbClr val="7F7F7F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3008800" y="3695911"/>
            <a:ext cx="914400" cy="914400"/>
          </a:xfrm>
          <a:prstGeom prst="ellipse">
            <a:avLst/>
          </a:prstGeom>
          <a:solidFill>
            <a:srgbClr val="EE7455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4765017" y="3695911"/>
            <a:ext cx="914400" cy="914400"/>
          </a:xfrm>
          <a:prstGeom prst="ellipse">
            <a:avLst/>
          </a:prstGeom>
          <a:solidFill>
            <a:srgbClr val="F5AD99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6521234" y="3695911"/>
            <a:ext cx="914400" cy="914400"/>
          </a:xfrm>
          <a:prstGeom prst="ellipse">
            <a:avLst/>
          </a:prstGeom>
          <a:solidFill>
            <a:srgbClr val="1E67AF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8277451" y="3695911"/>
            <a:ext cx="914400" cy="914400"/>
          </a:xfrm>
          <a:prstGeom prst="ellipse">
            <a:avLst/>
          </a:prstGeom>
          <a:solidFill>
            <a:srgbClr val="9DC3E6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10033668" y="3695911"/>
            <a:ext cx="914400" cy="914400"/>
          </a:xfrm>
          <a:prstGeom prst="ellipse">
            <a:avLst/>
          </a:prstGeom>
          <a:solidFill>
            <a:srgbClr val="4F4F4F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5454332" y="1669440"/>
            <a:ext cx="1280160" cy="1280160"/>
          </a:xfrm>
          <a:prstGeom prst="ellipse">
            <a:avLst/>
          </a:prstGeom>
          <a:solidFill>
            <a:srgbClr val="4F4F4F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474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437813" cy="61341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789087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" y="3473"/>
            <a:ext cx="12176603" cy="6851052"/>
          </a:xfrm>
          <a:prstGeom prst="rect">
            <a:avLst/>
          </a:prstGeom>
        </p:spPr>
      </p:pic>
      <p:pic>
        <p:nvPicPr>
          <p:cNvPr id="22" name="Picture 21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91" y="3708534"/>
            <a:ext cx="435805" cy="435805"/>
          </a:xfrm>
          <a:prstGeom prst="rect">
            <a:avLst/>
          </a:prstGeom>
        </p:spPr>
      </p:pic>
      <p:pic>
        <p:nvPicPr>
          <p:cNvPr id="23" name="Picture 22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62" y="3708534"/>
            <a:ext cx="435805" cy="435805"/>
          </a:xfrm>
          <a:prstGeom prst="rect">
            <a:avLst/>
          </a:prstGeom>
        </p:spPr>
      </p:pic>
      <p:pic>
        <p:nvPicPr>
          <p:cNvPr id="24" name="Picture 23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33" y="3708534"/>
            <a:ext cx="435805" cy="435805"/>
          </a:xfrm>
          <a:prstGeom prst="rect">
            <a:avLst/>
          </a:prstGeom>
        </p:spPr>
      </p:pic>
      <p:pic>
        <p:nvPicPr>
          <p:cNvPr id="25" name="Picture 24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03" y="3708534"/>
            <a:ext cx="435805" cy="435805"/>
          </a:xfrm>
          <a:prstGeom prst="rect">
            <a:avLst/>
          </a:prstGeom>
        </p:spPr>
      </p:pic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5473592" y="4448177"/>
            <a:ext cx="5804008" cy="825836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30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 sz="2666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>
              <a:buNone/>
              <a:defRPr sz="2399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473592" y="5369264"/>
            <a:ext cx="5797948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 sz="2666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>
              <a:buNone/>
              <a:defRPr sz="2399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>
              <a:buNone/>
              <a:defRPr sz="2133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Enter subtitle here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91" y="499362"/>
            <a:ext cx="1385300" cy="102666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473591" y="6400910"/>
            <a:ext cx="58053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sz="10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© 2016 NIIT Technologies | www.niit-tech.com | Confidential</a:t>
            </a:r>
            <a:endParaRPr lang="en-IN" sz="10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19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D3447-88C6-4A28-A6AA-4423DD17E496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82715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5429" y="92883"/>
            <a:ext cx="10969943" cy="6056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0295" y="1556793"/>
            <a:ext cx="10969943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fontAlgn="auto">
              <a:spcAft>
                <a:spcPts val="0"/>
              </a:spcAft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742950" indent="-285750" fontAlgn="auto">
              <a:spcAft>
                <a:spcPts val="0"/>
              </a:spcAft>
              <a:buFont typeface="Wingdings" pitchFamily="2" charset="2"/>
              <a:buChar char="q"/>
              <a:defRPr sz="1800">
                <a:latin typeface="Arial" pitchFamily="34" charset="0"/>
                <a:cs typeface="Arial" pitchFamily="34" charset="0"/>
              </a:defRPr>
            </a:lvl2pPr>
            <a:lvl3pPr marL="1143000" indent="-228600" fontAlgn="auto">
              <a:spcAft>
                <a:spcPts val="0"/>
              </a:spcAft>
              <a:buClr>
                <a:srgbClr val="0066B3"/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200">
                <a:latin typeface="Arial" pitchFamily="34" charset="0"/>
                <a:cs typeface="Arial" pitchFamily="34" charset="0"/>
              </a:defRPr>
            </a:lvl5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b="1" dirty="0" smtClean="0"/>
              <a:t>Click to edit Master text styles</a:t>
            </a:r>
          </a:p>
          <a:p>
            <a:pPr marL="742950" lvl="1" indent="-285750" fontAlgn="auto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rgbClr val="0070C0"/>
                </a:solidFill>
              </a:rPr>
              <a:t>Second level</a:t>
            </a:r>
          </a:p>
          <a:p>
            <a:pPr marL="1143000" lvl="2" indent="-228600" fontAlgn="auto">
              <a:spcAft>
                <a:spcPts val="0"/>
              </a:spcAft>
              <a:buClr>
                <a:srgbClr val="0066B3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Third level</a:t>
            </a:r>
          </a:p>
          <a:p>
            <a:pPr lvl="3" fontAlgn="auto">
              <a:spcAft>
                <a:spcPts val="0"/>
              </a:spcAft>
              <a:buClr>
                <a:srgbClr val="0066B3"/>
              </a:buClr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EADAD-3CA9-48B3-A154-BAC27B94A2DB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76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er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" y="2292"/>
            <a:ext cx="8033173" cy="451979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5486400" y="514350"/>
            <a:ext cx="4951413" cy="1028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0162" y="3425825"/>
            <a:ext cx="8764587" cy="639761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dirty="0" smtClean="0"/>
              <a:t>Click to add text</a:t>
            </a:r>
            <a:endParaRPr lang="en-IN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70162" y="4202110"/>
            <a:ext cx="8764587" cy="50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Enter subtitle here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0496862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0602646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277284"/>
            <a:ext cx="9974263" cy="5820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800" baseline="0">
                <a:solidFill>
                  <a:schemeClr val="accent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>
              <a:buNone/>
              <a:defRPr/>
            </a:lvl2pPr>
            <a:lvl3pPr marL="1218895" indent="0">
              <a:buNone/>
              <a:defRPr/>
            </a:lvl3pPr>
            <a:lvl4pPr marL="1828343" indent="0">
              <a:buNone/>
              <a:defRPr/>
            </a:lvl4pPr>
            <a:lvl5pPr marL="2437790" indent="0">
              <a:buNone/>
              <a:defRPr/>
            </a:lvl5pPr>
          </a:lstStyle>
          <a:p>
            <a:pPr lvl="0"/>
            <a:r>
              <a:rPr lang="en-US" dirty="0" smtClean="0"/>
              <a:t>Enter Title Here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64520" y="1206499"/>
            <a:ext cx="9971267" cy="514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313108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6798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992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276226"/>
            <a:ext cx="9972675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Enter Title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137" y="1460500"/>
            <a:ext cx="470916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14825" y="1460500"/>
            <a:ext cx="470916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297454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5137" y="1414463"/>
            <a:ext cx="470916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 smtClean="0"/>
              <a:t>Enter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5137" y="2438400"/>
            <a:ext cx="470916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728653" y="1414463"/>
            <a:ext cx="470916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 smtClean="0"/>
              <a:t>Enter subtitle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728653" y="2438400"/>
            <a:ext cx="470916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273051"/>
            <a:ext cx="9958847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 smtClean="0"/>
              <a:t>Enter Title Here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778812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384300"/>
            <a:ext cx="415328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Enter subtitle 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72075" y="1384300"/>
            <a:ext cx="5265738" cy="45656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5613" y="3149600"/>
            <a:ext cx="4153286" cy="280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4" y="266700"/>
            <a:ext cx="9982200" cy="6096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IN" sz="2800" dirty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 smtClean="0"/>
              <a:t>Enter Title Here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75416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520" y="274640"/>
            <a:ext cx="9971267" cy="63976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Enter Title Here</a:t>
            </a:r>
            <a:endParaRPr lang="en-US" dirty="0"/>
          </a:p>
        </p:txBody>
      </p:sp>
      <p:sp>
        <p:nvSpPr>
          <p:cNvPr id="69" name="Rectangle 68"/>
          <p:cNvSpPr/>
          <p:nvPr userDrawn="1"/>
        </p:nvSpPr>
        <p:spPr>
          <a:xfrm>
            <a:off x="464520" y="6477110"/>
            <a:ext cx="8125883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IN" sz="90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© 2016 NIIT Technologies | www.niit-tech.com | Confidential</a:t>
            </a:r>
            <a:endParaRPr lang="en-IN" sz="900" dirty="0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72" y="236064"/>
            <a:ext cx="915291" cy="678337"/>
          </a:xfrm>
          <a:prstGeom prst="rect">
            <a:avLst/>
          </a:prstGeom>
        </p:spPr>
      </p:pic>
      <p:sp>
        <p:nvSpPr>
          <p:cNvPr id="44" name="Text Placeholder 2"/>
          <p:cNvSpPr>
            <a:spLocks noGrp="1"/>
          </p:cNvSpPr>
          <p:nvPr>
            <p:ph type="body" idx="1"/>
          </p:nvPr>
        </p:nvSpPr>
        <p:spPr>
          <a:xfrm>
            <a:off x="464520" y="1206499"/>
            <a:ext cx="9971267" cy="514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500616" y="1048940"/>
            <a:ext cx="9971267" cy="2302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5"/>
          <p:cNvSpPr>
            <a:spLocks/>
          </p:cNvSpPr>
          <p:nvPr userDrawn="1"/>
        </p:nvSpPr>
        <p:spPr bwMode="auto">
          <a:xfrm>
            <a:off x="11193076" y="6140141"/>
            <a:ext cx="478782" cy="478782"/>
          </a:xfrm>
          <a:custGeom>
            <a:avLst/>
            <a:gdLst>
              <a:gd name="T0" fmla="*/ 0 w 17616"/>
              <a:gd name="T1" fmla="*/ 8808 h 17616"/>
              <a:gd name="T2" fmla="*/ 8808 w 17616"/>
              <a:gd name="T3" fmla="*/ 17616 h 17616"/>
              <a:gd name="T4" fmla="*/ 17616 w 17616"/>
              <a:gd name="T5" fmla="*/ 8808 h 17616"/>
              <a:gd name="T6" fmla="*/ 8808 w 17616"/>
              <a:gd name="T7" fmla="*/ 0 h 17616"/>
              <a:gd name="T8" fmla="*/ 0 w 17616"/>
              <a:gd name="T9" fmla="*/ 8808 h 17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16" h="17616">
                <a:moveTo>
                  <a:pt x="0" y="8808"/>
                </a:moveTo>
                <a:lnTo>
                  <a:pt x="8808" y="17616"/>
                </a:lnTo>
                <a:lnTo>
                  <a:pt x="17616" y="8808"/>
                </a:lnTo>
                <a:lnTo>
                  <a:pt x="8808" y="0"/>
                </a:lnTo>
                <a:lnTo>
                  <a:pt x="0" y="88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1313394" y="6271165"/>
            <a:ext cx="238146" cy="16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fld id="{704BEB0C-9F9B-C848-816D-73082EC3925E}" type="slidenum">
              <a:rPr lang="en-US" sz="1066" smtClean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endParaRPr lang="en-US" sz="1066" dirty="0">
              <a:solidFill>
                <a:schemeClr val="bg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7" y="6061452"/>
            <a:ext cx="366998" cy="209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323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4" r:id="rId2"/>
    <p:sldLayoutId id="2147483652" r:id="rId3"/>
    <p:sldLayoutId id="2147483654" r:id="rId4"/>
    <p:sldLayoutId id="2147483697" r:id="rId5"/>
    <p:sldLayoutId id="2147483698" r:id="rId6"/>
    <p:sldLayoutId id="2147483668" r:id="rId7"/>
    <p:sldLayoutId id="2147483669" r:id="rId8"/>
    <p:sldLayoutId id="2147483672" r:id="rId9"/>
    <p:sldLayoutId id="2147483683" r:id="rId10"/>
    <p:sldLayoutId id="2147483685" r:id="rId11"/>
    <p:sldLayoutId id="2147483686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5" r:id="rId19"/>
    <p:sldLayoutId id="2147483696" r:id="rId20"/>
    <p:sldLayoutId id="2147483671" r:id="rId21"/>
    <p:sldLayoutId id="2147483666" r:id="rId22"/>
    <p:sldLayoutId id="2147483700" r:id="rId23"/>
    <p:sldLayoutId id="2147483701" r:id="rId24"/>
  </p:sldLayoutIdLst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609448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accent3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086" indent="-457086" algn="l" defTabSz="609448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000" kern="1200">
          <a:solidFill>
            <a:srgbClr val="4B4B4B"/>
          </a:solidFill>
          <a:latin typeface="+mn-lt"/>
          <a:ea typeface="+mn-ea"/>
          <a:cs typeface="+mn-cs"/>
        </a:defRPr>
      </a:lvl1pPr>
      <a:lvl2pPr marL="990352" indent="-380905" algn="l" defTabSz="609448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rgbClr val="4B4B4B"/>
          </a:solidFill>
          <a:latin typeface="+mn-lt"/>
          <a:ea typeface="+mn-ea"/>
          <a:cs typeface="+mn-cs"/>
        </a:defRPr>
      </a:lvl2pPr>
      <a:lvl3pPr marL="1523619" indent="-304724" algn="l" defTabSz="609448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600" kern="1200">
          <a:solidFill>
            <a:srgbClr val="4B4B4B"/>
          </a:solidFill>
          <a:latin typeface="+mn-lt"/>
          <a:ea typeface="+mn-ea"/>
          <a:cs typeface="+mn-cs"/>
        </a:defRPr>
      </a:lvl3pPr>
      <a:lvl4pPr marL="2133067" indent="-304724" algn="l" defTabSz="609448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4pPr>
      <a:lvl5pPr marL="2742514" indent="-304724" algn="l" defTabSz="609448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5pPr>
      <a:lvl6pPr marL="3351962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7240" y="4662994"/>
            <a:ext cx="7053935" cy="339388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5800B"/>
                </a:solidFill>
              </a:rPr>
              <a:t>Digital 1000 – eShop.com</a:t>
            </a:r>
            <a:endParaRPr lang="en-US" sz="2400" b="1" dirty="0">
              <a:solidFill>
                <a:srgbClr val="F5800B"/>
              </a:solidFill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463442" y="3911601"/>
            <a:ext cx="7061308" cy="825836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0" indent="0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000" b="1" kern="120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48" indent="0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666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895" indent="0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343" indent="0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133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790" indent="0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133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351962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NIIT Technologies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33881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Customer Registraion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10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337" r="-22" b="8544"/>
          <a:stretch>
            <a:fillRect/>
          </a:stretch>
        </p:blipFill>
        <p:spPr bwMode="auto">
          <a:xfrm>
            <a:off x="685800" y="1335411"/>
            <a:ext cx="9749987" cy="50209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Products Specific Catalog :T-Shirts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11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231" r="236" b="9836"/>
          <a:stretch>
            <a:fillRect/>
          </a:stretch>
        </p:blipFill>
        <p:spPr bwMode="auto">
          <a:xfrm>
            <a:off x="647699" y="1362210"/>
            <a:ext cx="9788087" cy="480999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</a:t>
            </a:r>
            <a:r>
              <a:rPr smtClean="0"/>
              <a:t>Catalog </a:t>
            </a:r>
            <a:r>
              <a:rPr smtClean="0"/>
              <a:t>:Shirts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12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077" r="851" b="8451"/>
          <a:stretch>
            <a:fillRect/>
          </a:stretch>
        </p:blipFill>
        <p:spPr bwMode="auto">
          <a:xfrm>
            <a:off x="876299" y="1325634"/>
            <a:ext cx="9559487" cy="474496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</a:t>
            </a:r>
            <a:r>
              <a:rPr smtClean="0"/>
              <a:t>: Trousers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13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2923" r="1724" b="8615"/>
          <a:stretch>
            <a:fillRect/>
          </a:stretch>
        </p:blipFill>
        <p:spPr bwMode="auto">
          <a:xfrm>
            <a:off x="635000" y="1325880"/>
            <a:ext cx="9800787" cy="47320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: </a:t>
            </a:r>
            <a:r>
              <a:rPr smtClean="0"/>
              <a:t>Jeans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14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385" b="8451"/>
          <a:stretch>
            <a:fillRect/>
          </a:stretch>
        </p:blipFill>
        <p:spPr bwMode="auto">
          <a:xfrm>
            <a:off x="673101" y="1332949"/>
            <a:ext cx="9762686" cy="48392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: </a:t>
            </a:r>
            <a:r>
              <a:rPr smtClean="0"/>
              <a:t>Dress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15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538" r="856" b="8610"/>
          <a:stretch>
            <a:fillRect/>
          </a:stretch>
        </p:blipFill>
        <p:spPr bwMode="auto">
          <a:xfrm>
            <a:off x="647699" y="1340392"/>
            <a:ext cx="9788087" cy="46667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: </a:t>
            </a:r>
            <a:r>
              <a:rPr smtClean="0"/>
              <a:t>Shorts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16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231" b="9067"/>
          <a:stretch>
            <a:fillRect/>
          </a:stretch>
        </p:blipFill>
        <p:spPr bwMode="auto">
          <a:xfrm>
            <a:off x="761999" y="1343922"/>
            <a:ext cx="9673787" cy="477747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: </a:t>
            </a:r>
            <a:r>
              <a:rPr smtClean="0"/>
              <a:t>Watches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17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385" r="728" b="8759"/>
          <a:stretch>
            <a:fillRect/>
          </a:stretch>
        </p:blipFill>
        <p:spPr bwMode="auto">
          <a:xfrm>
            <a:off x="838201" y="1340264"/>
            <a:ext cx="9597586" cy="469223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Product Specific Catalog : </a:t>
            </a:r>
            <a:r>
              <a:rPr smtClean="0"/>
              <a:t>Shoes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18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385" b="9067"/>
          <a:stretch>
            <a:fillRect/>
          </a:stretch>
        </p:blipFill>
        <p:spPr bwMode="auto">
          <a:xfrm>
            <a:off x="723901" y="1347579"/>
            <a:ext cx="9711886" cy="500877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Shopping Cart: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19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538" r="984" b="8615"/>
          <a:stretch>
            <a:fillRect/>
          </a:stretch>
        </p:blipFill>
        <p:spPr bwMode="auto">
          <a:xfrm>
            <a:off x="685800" y="1391310"/>
            <a:ext cx="9749987" cy="50158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xfrm>
            <a:off x="442748" y="329070"/>
            <a:ext cx="9971267" cy="63976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dirty="0" smtClean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dirty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Overview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4015" y="1465729"/>
            <a:ext cx="3810000" cy="5163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Latest Products Catalog</a:t>
            </a:r>
            <a:endParaRPr kumimoji="0" lang="en-US" sz="3200" i="0" u="none" strike="noStrike" kern="1200" cap="none" spc="0" normalizeH="0" baseline="0" noProof="0" dirty="0" smtClean="0">
              <a:ln>
                <a:noFill/>
              </a:ln>
              <a:solidFill>
                <a:srgbClr val="F68C1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T-Shirts	</a:t>
            </a:r>
            <a:endParaRPr kumimoji="0" 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F68C1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Shirts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68C1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Trousers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68C1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Jeans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Dresses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68C1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Shorts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Watches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68C1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Shoes</a:t>
            </a:r>
          </a:p>
          <a:p>
            <a:pPr lvl="0"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Products Specific Catalog </a:t>
            </a:r>
            <a:endParaRPr kumimoji="0" lang="en-US" sz="3200" i="0" u="none" strike="noStrike" kern="1200" cap="none" spc="0" normalizeH="0" baseline="0" noProof="0" dirty="0" smtClean="0">
              <a:ln>
                <a:noFill/>
              </a:ln>
              <a:solidFill>
                <a:srgbClr val="F68C1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T-Shirts	</a:t>
            </a:r>
            <a:endParaRPr lang="en-US" sz="3200" dirty="0" smtClean="0">
              <a:solidFill>
                <a:srgbClr val="F68C1F"/>
              </a:solidFill>
              <a:latin typeface="Calibri"/>
            </a:endParaRP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Shirts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3200" dirty="0" smtClean="0">
                <a:solidFill>
                  <a:srgbClr val="F68C1F"/>
                </a:solidFill>
                <a:latin typeface="Calibri"/>
              </a:rPr>
              <a:t>Trousers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3200" dirty="0" smtClean="0">
                <a:solidFill>
                  <a:srgbClr val="F68C1F"/>
                </a:solidFill>
                <a:latin typeface="Calibri"/>
              </a:rPr>
              <a:t>Jeans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Dresses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3200" dirty="0" smtClean="0">
                <a:solidFill>
                  <a:srgbClr val="F68C1F"/>
                </a:solidFill>
                <a:latin typeface="Calibri"/>
              </a:rPr>
              <a:t>Shorts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dirty="0" smtClean="0">
                <a:solidFill>
                  <a:srgbClr val="F68C1F"/>
                </a:solidFill>
                <a:latin typeface="Calibri"/>
              </a:rPr>
              <a:t>Watches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3200" dirty="0" smtClean="0">
                <a:solidFill>
                  <a:srgbClr val="F68C1F"/>
                </a:solidFill>
                <a:latin typeface="Calibri"/>
              </a:rPr>
              <a:t>Shoes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5920" y="1465729"/>
            <a:ext cx="5238361" cy="45259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67A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a part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E67A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Digital 1000 initiative this project is </a:t>
            </a:r>
            <a:r>
              <a:rPr lang="en-US" dirty="0" smtClean="0">
                <a:solidFill>
                  <a:srgbClr val="1E67AF"/>
                </a:solidFill>
                <a:latin typeface="Calibri"/>
              </a:rPr>
              <a:t>a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E67A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show case on implementation of the </a:t>
            </a:r>
            <a:r>
              <a:rPr lang="en-US" dirty="0" smtClean="0">
                <a:solidFill>
                  <a:srgbClr val="1E67AF"/>
                </a:solidFill>
                <a:latin typeface="Calibri"/>
              </a:rPr>
              <a:t>eshop.com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E67A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project …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E67A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" indent="0"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2374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Members Area Landing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20</a:t>
            </a:fld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233" r="2521" b="8402"/>
          <a:stretch>
            <a:fillRect/>
          </a:stretch>
        </p:blipFill>
        <p:spPr bwMode="auto">
          <a:xfrm>
            <a:off x="723899" y="1329537"/>
            <a:ext cx="9711887" cy="48680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Order Summary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21</a:t>
            </a:fld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077" r="723" b="8615"/>
          <a:stretch>
            <a:fillRect/>
          </a:stretch>
        </p:blipFill>
        <p:spPr bwMode="auto">
          <a:xfrm>
            <a:off x="736600" y="1329537"/>
            <a:ext cx="9699187" cy="50268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Thanks to Digital 1000 team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4243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xfrm>
            <a:off x="442748" y="329070"/>
            <a:ext cx="9971267" cy="63976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dirty="0" smtClean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dirty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Overview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4015" y="1465729"/>
            <a:ext cx="3810000" cy="5163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Login Page</a:t>
            </a:r>
            <a:endParaRPr kumimoji="0" lang="en-US" sz="3200" i="0" u="none" strike="noStrike" kern="1200" cap="none" spc="0" normalizeH="0" baseline="0" noProof="0" dirty="0" smtClean="0">
              <a:ln>
                <a:noFill/>
              </a:ln>
              <a:solidFill>
                <a:srgbClr val="F78B1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 indent="-342900">
              <a:buFont typeface="Arial" pitchFamily="34" charset="0"/>
              <a:buChar char="•"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F78B1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</a:t>
            </a:r>
            <a:r>
              <a:rPr kumimoji="0" lang="en-US" i="0" u="none" strike="noStrike" kern="1200" cap="none" spc="0" normalizeH="0" noProof="0" dirty="0" smtClean="0">
                <a:ln>
                  <a:noFill/>
                </a:ln>
                <a:solidFill>
                  <a:srgbClr val="F78B1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Customers</a:t>
            </a:r>
          </a:p>
          <a:p>
            <a:pPr lvl="1" indent="-342900">
              <a:buFont typeface="Arial" pitchFamily="34" charset="0"/>
              <a:buChar char="•"/>
            </a:pPr>
            <a:r>
              <a:rPr lang="en-US" sz="2800" baseline="0" dirty="0" smtClean="0">
                <a:solidFill>
                  <a:srgbClr val="F78B1D"/>
                </a:solidFill>
                <a:latin typeface="Calibri"/>
              </a:rPr>
              <a:t>Registered</a:t>
            </a:r>
            <a:r>
              <a:rPr lang="en-US" sz="2800" dirty="0" smtClean="0">
                <a:solidFill>
                  <a:srgbClr val="F78B1D"/>
                </a:solidFill>
                <a:latin typeface="Calibri"/>
              </a:rPr>
              <a:t> Customers</a:t>
            </a:r>
            <a:endParaRPr kumimoji="0" 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F78B1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78B1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Account Registration Page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First Name, Last Name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Email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F78B1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Password/Re-Enter</a:t>
            </a:r>
            <a:r>
              <a:rPr kumimoji="0" lang="en-US" sz="2800" i="0" u="none" strike="noStrike" kern="1200" cap="none" spc="0" normalizeH="0" noProof="0" dirty="0" smtClean="0">
                <a:ln>
                  <a:noFill/>
                </a:ln>
                <a:solidFill>
                  <a:srgbClr val="F78B1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Password</a:t>
            </a:r>
            <a:endParaRPr kumimoji="0" lang="en-US" sz="2800" i="0" u="none" strike="noStrike" kern="1200" cap="none" spc="0" normalizeH="0" baseline="0" noProof="0" dirty="0" smtClean="0">
              <a:ln>
                <a:noFill/>
              </a:ln>
              <a:solidFill>
                <a:srgbClr val="F78B1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Mobile Number</a:t>
            </a:r>
          </a:p>
          <a:p>
            <a:pPr lvl="0"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Shopping Cart</a:t>
            </a:r>
          </a:p>
          <a:p>
            <a:pPr lvl="1" indent="-342900">
              <a:buFont typeface="Wingdings" pitchFamily="2" charset="2"/>
              <a:buChar char="ü"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My Shopping Bag </a:t>
            </a:r>
          </a:p>
          <a:p>
            <a:pPr lvl="1" indent="-342900">
              <a:buFont typeface="Wingdings" pitchFamily="2" charset="2"/>
              <a:buChar char="ü"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Add/Remove products</a:t>
            </a:r>
          </a:p>
          <a:p>
            <a:pPr lvl="1" indent="-342900">
              <a:buFont typeface="Wingdings" pitchFamily="2" charset="2"/>
              <a:buChar char="ü"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Place Orders</a:t>
            </a:r>
          </a:p>
          <a:p>
            <a:pPr lvl="0">
              <a:defRPr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Members Area </a:t>
            </a:r>
          </a:p>
          <a:p>
            <a:pPr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View Profile</a:t>
            </a:r>
          </a:p>
          <a:p>
            <a:pPr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F78B1D"/>
                </a:solidFill>
                <a:latin typeface="Calibri"/>
              </a:rPr>
              <a:t>View Orders Details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5920" y="1465729"/>
            <a:ext cx="5238361" cy="45259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1E67AF"/>
                </a:solidFill>
                <a:latin typeface="Calibri"/>
              </a:rPr>
              <a:t>Technologies Used: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Node.js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 Angular.Js SPA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 MongoDb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 Bootstrap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 HTML5 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CSS3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Express.Js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Passport.Js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PUG</a:t>
            </a:r>
          </a:p>
          <a:p>
            <a:pPr lvl="0">
              <a:defRPr/>
            </a:pPr>
            <a:r>
              <a:rPr lang="en-US" baseline="0" dirty="0" smtClean="0">
                <a:solidFill>
                  <a:srgbClr val="1E67AF"/>
                </a:solidFill>
                <a:latin typeface="Calibri"/>
              </a:rPr>
              <a:t>S/W</a:t>
            </a:r>
            <a:r>
              <a:rPr lang="en-US" dirty="0" smtClean="0">
                <a:solidFill>
                  <a:srgbClr val="1E67AF"/>
                </a:solidFill>
                <a:latin typeface="Calibri"/>
              </a:rPr>
              <a:t> Used: 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Visual Studio Code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rgbClr val="92D050"/>
                </a:solidFill>
                <a:latin typeface="Calibri"/>
              </a:rPr>
              <a:t>MongoDb Chef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E67A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150" indent="0"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2374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 bwMode="auto">
          <a:xfrm>
            <a:off x="442748" y="329070"/>
            <a:ext cx="9971267" cy="63976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dirty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Architecture</a:t>
            </a:r>
            <a:endParaRPr lang="en-US" dirty="0">
              <a:solidFill>
                <a:srgbClr val="1E67A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Image result for mean stac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23016"/>
            <a:ext cx="9617328" cy="4007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mean stack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mean stack architectu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mean stack architectu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Image result for mean stack architectu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Image result for mean stack architectur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Image result for mean stack architectur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 descr="Image result for mean stack architectur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59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 bwMode="auto">
          <a:xfrm>
            <a:off x="442748" y="329070"/>
            <a:ext cx="9971267" cy="63976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dirty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Architecture</a:t>
            </a:r>
            <a:endParaRPr lang="en-US" dirty="0">
              <a:solidFill>
                <a:srgbClr val="1E67A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4" descr="Image result for mean stack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mean stack architectu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mean stack architectu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Image result for mean stack architectu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Image result for mean stack architectur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Image result for mean stack architectur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6" descr="Image result for mean stack architectur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22376" y="2400298"/>
            <a:ext cx="8804648" cy="699249"/>
          </a:xfrm>
          <a:prstGeom prst="rect">
            <a:avLst/>
          </a:prstGeom>
          <a:solidFill>
            <a:srgbClr val="F78B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4F4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62954" y="2400299"/>
            <a:ext cx="1963270" cy="699248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4F4F"/>
                </a:solidFill>
              </a:rPr>
              <a:t>HTML</a:t>
            </a:r>
            <a:endParaRPr lang="en-US" dirty="0">
              <a:solidFill>
                <a:srgbClr val="4F4F4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504110" y="2400299"/>
            <a:ext cx="1963270" cy="699248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4F4F"/>
                </a:solidFill>
              </a:rPr>
              <a:t>CSS</a:t>
            </a:r>
            <a:endParaRPr lang="en-US" dirty="0">
              <a:solidFill>
                <a:srgbClr val="4F4F4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3463" y="2400299"/>
            <a:ext cx="1963270" cy="699248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4F4F"/>
                </a:solidFill>
              </a:rPr>
              <a:t>HTML-5</a:t>
            </a:r>
            <a:endParaRPr lang="en-US" dirty="0">
              <a:solidFill>
                <a:srgbClr val="4F4F4F"/>
              </a:solidFill>
            </a:endParaRPr>
          </a:p>
        </p:txBody>
      </p:sp>
      <p:sp>
        <p:nvSpPr>
          <p:cNvPr id="15" name="Flowchart: Direct Access Storage 14"/>
          <p:cNvSpPr/>
          <p:nvPr/>
        </p:nvSpPr>
        <p:spPr>
          <a:xfrm>
            <a:off x="1222375" y="3526491"/>
            <a:ext cx="8791201" cy="490817"/>
          </a:xfrm>
          <a:prstGeom prst="flowChartMagneticDrum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4F4F"/>
                </a:solidFill>
              </a:rPr>
              <a:t>ANGULAR -2</a:t>
            </a:r>
            <a:endParaRPr lang="en-US" dirty="0">
              <a:solidFill>
                <a:srgbClr val="4F4F4F"/>
              </a:solidFill>
            </a:endParaRPr>
          </a:p>
        </p:txBody>
      </p:sp>
      <p:sp>
        <p:nvSpPr>
          <p:cNvPr id="22" name="Flowchart: Decision 21"/>
          <p:cNvSpPr/>
          <p:nvPr/>
        </p:nvSpPr>
        <p:spPr>
          <a:xfrm>
            <a:off x="1427908" y="4222376"/>
            <a:ext cx="8189259" cy="1371600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5800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F4F4F"/>
                </a:solidFill>
              </a:rPr>
              <a:t>Rest API&lt;EXPRESS &gt;  NODE JS </a:t>
            </a:r>
            <a:r>
              <a:rPr lang="en-US" dirty="0" smtClean="0">
                <a:solidFill>
                  <a:srgbClr val="4F4F4F"/>
                </a:solidFill>
              </a:rPr>
              <a:t>Server</a:t>
            </a:r>
            <a:endParaRPr lang="en-US" dirty="0">
              <a:solidFill>
                <a:srgbClr val="4F4F4F"/>
              </a:solidFill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3755182" y="5859554"/>
            <a:ext cx="3867992" cy="531159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4F4F4F"/>
                </a:solidFill>
              </a:rPr>
              <a:t>MONGO DB</a:t>
            </a:r>
            <a:endParaRPr lang="en-US" b="1" dirty="0">
              <a:solidFill>
                <a:srgbClr val="4F4F4F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5411854" y="5593976"/>
            <a:ext cx="203433" cy="265578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>
            <a:off x="5435784" y="4017308"/>
            <a:ext cx="203433" cy="265578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>
            <a:off x="8621665" y="3099547"/>
            <a:ext cx="203433" cy="426944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-Down Arrow 27"/>
          <p:cNvSpPr/>
          <p:nvPr/>
        </p:nvSpPr>
        <p:spPr>
          <a:xfrm>
            <a:off x="2561524" y="3099547"/>
            <a:ext cx="203433" cy="426944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/>
          <p:cNvSpPr/>
          <p:nvPr/>
        </p:nvSpPr>
        <p:spPr>
          <a:xfrm>
            <a:off x="5435784" y="3099547"/>
            <a:ext cx="203433" cy="426944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5329513" y="1797237"/>
            <a:ext cx="203433" cy="426944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69975" y="2186827"/>
            <a:ext cx="9344040" cy="1963270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69975" y="5726765"/>
            <a:ext cx="9344040" cy="791694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Callout 36"/>
          <p:cNvSpPr/>
          <p:nvPr/>
        </p:nvSpPr>
        <p:spPr>
          <a:xfrm>
            <a:off x="3917572" y="1074738"/>
            <a:ext cx="2823882" cy="718196"/>
          </a:xfrm>
          <a:prstGeom prst="cloudCallout">
            <a:avLst>
              <a:gd name="adj1" fmla="val 596"/>
              <a:gd name="adj2" fmla="val 5228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F4F4F"/>
                </a:solidFill>
              </a:rPr>
              <a:t> </a:t>
            </a:r>
            <a:r>
              <a:rPr lang="en-US" dirty="0" smtClean="0">
                <a:solidFill>
                  <a:srgbClr val="4F4F4F"/>
                </a:solidFill>
              </a:rPr>
              <a:t>Web</a:t>
            </a:r>
            <a:endParaRPr lang="en-US" dirty="0">
              <a:solidFill>
                <a:srgbClr val="4F4F4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30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>
            <a:spLocks noGrp="1"/>
          </p:cNvSpPr>
          <p:nvPr>
            <p:ph type="title"/>
          </p:nvPr>
        </p:nvSpPr>
        <p:spPr bwMode="auto">
          <a:xfrm>
            <a:off x="442749" y="329070"/>
            <a:ext cx="4751818" cy="63976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dirty="0" smtClean="0">
                <a:solidFill>
                  <a:srgbClr val="1E67AF"/>
                </a:solidFill>
                <a:latin typeface="Arial" pitchFamily="34" charset="0"/>
                <a:cs typeface="Arial" pitchFamily="34" charset="0"/>
              </a:rPr>
              <a:t>Project Team</a:t>
            </a:r>
            <a:endParaRPr lang="en-US" dirty="0">
              <a:solidFill>
                <a:srgbClr val="1E67A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3" name="Rectangle 252"/>
          <p:cNvSpPr/>
          <p:nvPr/>
        </p:nvSpPr>
        <p:spPr>
          <a:xfrm rot="16200000">
            <a:off x="1279352" y="522854"/>
            <a:ext cx="1878824" cy="33617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"/>
          <p:cNvSpPr/>
          <p:nvPr/>
        </p:nvSpPr>
        <p:spPr>
          <a:xfrm rot="18900000">
            <a:off x="830823" y="2557541"/>
            <a:ext cx="2439707" cy="2686926"/>
          </a:xfrm>
          <a:custGeom>
            <a:avLst/>
            <a:gdLst>
              <a:gd name="connsiteX0" fmla="*/ 0 w 1151286"/>
              <a:gd name="connsiteY0" fmla="*/ 0 h 1098887"/>
              <a:gd name="connsiteX1" fmla="*/ 1151286 w 1151286"/>
              <a:gd name="connsiteY1" fmla="*/ 0 h 1098887"/>
              <a:gd name="connsiteX2" fmla="*/ 1151286 w 1151286"/>
              <a:gd name="connsiteY2" fmla="*/ 1098887 h 1098887"/>
              <a:gd name="connsiteX3" fmla="*/ 0 w 1151286"/>
              <a:gd name="connsiteY3" fmla="*/ 1098887 h 1098887"/>
              <a:gd name="connsiteX4" fmla="*/ 0 w 1151286"/>
              <a:gd name="connsiteY4" fmla="*/ 0 h 1098887"/>
              <a:gd name="connsiteX0" fmla="*/ 0 w 1355469"/>
              <a:gd name="connsiteY0" fmla="*/ 0 h 1286055"/>
              <a:gd name="connsiteX1" fmla="*/ 1151286 w 1355469"/>
              <a:gd name="connsiteY1" fmla="*/ 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19106 w 1355469"/>
              <a:gd name="connsiteY3" fmla="*/ 1217994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168303 w 1355469"/>
              <a:gd name="connsiteY1" fmla="*/ 10209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469" h="1286055">
                <a:moveTo>
                  <a:pt x="0" y="0"/>
                </a:moveTo>
                <a:lnTo>
                  <a:pt x="1168303" y="102090"/>
                </a:lnTo>
                <a:lnTo>
                  <a:pt x="1355469" y="1286055"/>
                </a:lnTo>
                <a:lnTo>
                  <a:pt x="161645" y="11244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1E67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 rot="16200000">
            <a:off x="3900435" y="775997"/>
            <a:ext cx="1878824" cy="2855480"/>
          </a:xfrm>
          <a:prstGeom prst="rect">
            <a:avLst/>
          </a:prstGeom>
          <a:solidFill>
            <a:srgbClr val="FCD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 rot="16200000">
            <a:off x="6057913" y="897549"/>
            <a:ext cx="1878823" cy="26123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6200000">
            <a:off x="8629432" y="842270"/>
            <a:ext cx="2114896" cy="2921453"/>
          </a:xfrm>
          <a:prstGeom prst="rect">
            <a:avLst/>
          </a:prstGeom>
          <a:solidFill>
            <a:srgbClr val="FCD3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79606" y="3482673"/>
            <a:ext cx="1929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Vinay Kumar	</a:t>
            </a:r>
            <a:endParaRPr lang="en-US" dirty="0"/>
          </a:p>
        </p:txBody>
      </p:sp>
      <p:sp>
        <p:nvSpPr>
          <p:cNvPr id="42" name="Rectangle 2"/>
          <p:cNvSpPr/>
          <p:nvPr/>
        </p:nvSpPr>
        <p:spPr>
          <a:xfrm rot="18900000">
            <a:off x="4308118" y="2616313"/>
            <a:ext cx="2557248" cy="2569382"/>
          </a:xfrm>
          <a:custGeom>
            <a:avLst/>
            <a:gdLst>
              <a:gd name="connsiteX0" fmla="*/ 0 w 1151286"/>
              <a:gd name="connsiteY0" fmla="*/ 0 h 1098887"/>
              <a:gd name="connsiteX1" fmla="*/ 1151286 w 1151286"/>
              <a:gd name="connsiteY1" fmla="*/ 0 h 1098887"/>
              <a:gd name="connsiteX2" fmla="*/ 1151286 w 1151286"/>
              <a:gd name="connsiteY2" fmla="*/ 1098887 h 1098887"/>
              <a:gd name="connsiteX3" fmla="*/ 0 w 1151286"/>
              <a:gd name="connsiteY3" fmla="*/ 1098887 h 1098887"/>
              <a:gd name="connsiteX4" fmla="*/ 0 w 1151286"/>
              <a:gd name="connsiteY4" fmla="*/ 0 h 1098887"/>
              <a:gd name="connsiteX0" fmla="*/ 0 w 1355469"/>
              <a:gd name="connsiteY0" fmla="*/ 0 h 1286055"/>
              <a:gd name="connsiteX1" fmla="*/ 1151286 w 1355469"/>
              <a:gd name="connsiteY1" fmla="*/ 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19106 w 1355469"/>
              <a:gd name="connsiteY3" fmla="*/ 1217994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168303 w 1355469"/>
              <a:gd name="connsiteY1" fmla="*/ 10209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469" h="1286055">
                <a:moveTo>
                  <a:pt x="0" y="0"/>
                </a:moveTo>
                <a:lnTo>
                  <a:pt x="1168303" y="102090"/>
                </a:lnTo>
                <a:lnTo>
                  <a:pt x="1355469" y="1286055"/>
                </a:lnTo>
                <a:lnTo>
                  <a:pt x="161645" y="1124410"/>
                </a:lnTo>
                <a:lnTo>
                  <a:pt x="0" y="0"/>
                </a:lnTo>
                <a:close/>
              </a:path>
            </a:pathLst>
          </a:custGeom>
          <a:solidFill>
            <a:srgbClr val="E0E0E0"/>
          </a:solidFill>
          <a:ln w="57150">
            <a:solidFill>
              <a:srgbClr val="F5800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"/>
          <p:cNvSpPr/>
          <p:nvPr/>
        </p:nvSpPr>
        <p:spPr>
          <a:xfrm rot="18900000">
            <a:off x="7894385" y="2642375"/>
            <a:ext cx="2358110" cy="2377125"/>
          </a:xfrm>
          <a:custGeom>
            <a:avLst/>
            <a:gdLst>
              <a:gd name="connsiteX0" fmla="*/ 0 w 1151286"/>
              <a:gd name="connsiteY0" fmla="*/ 0 h 1098887"/>
              <a:gd name="connsiteX1" fmla="*/ 1151286 w 1151286"/>
              <a:gd name="connsiteY1" fmla="*/ 0 h 1098887"/>
              <a:gd name="connsiteX2" fmla="*/ 1151286 w 1151286"/>
              <a:gd name="connsiteY2" fmla="*/ 1098887 h 1098887"/>
              <a:gd name="connsiteX3" fmla="*/ 0 w 1151286"/>
              <a:gd name="connsiteY3" fmla="*/ 1098887 h 1098887"/>
              <a:gd name="connsiteX4" fmla="*/ 0 w 1151286"/>
              <a:gd name="connsiteY4" fmla="*/ 0 h 1098887"/>
              <a:gd name="connsiteX0" fmla="*/ 0 w 1355469"/>
              <a:gd name="connsiteY0" fmla="*/ 0 h 1286055"/>
              <a:gd name="connsiteX1" fmla="*/ 1151286 w 1355469"/>
              <a:gd name="connsiteY1" fmla="*/ 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0 w 1355469"/>
              <a:gd name="connsiteY3" fmla="*/ 1098887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19106 w 1355469"/>
              <a:gd name="connsiteY3" fmla="*/ 1217994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219347 w 1355469"/>
              <a:gd name="connsiteY1" fmla="*/ 6806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  <a:gd name="connsiteX0" fmla="*/ 0 w 1355469"/>
              <a:gd name="connsiteY0" fmla="*/ 0 h 1286055"/>
              <a:gd name="connsiteX1" fmla="*/ 1168303 w 1355469"/>
              <a:gd name="connsiteY1" fmla="*/ 102090 h 1286055"/>
              <a:gd name="connsiteX2" fmla="*/ 1355469 w 1355469"/>
              <a:gd name="connsiteY2" fmla="*/ 1286055 h 1286055"/>
              <a:gd name="connsiteX3" fmla="*/ 161645 w 1355469"/>
              <a:gd name="connsiteY3" fmla="*/ 1124410 h 1286055"/>
              <a:gd name="connsiteX4" fmla="*/ 0 w 1355469"/>
              <a:gd name="connsiteY4" fmla="*/ 0 h 128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469" h="1286055">
                <a:moveTo>
                  <a:pt x="0" y="0"/>
                </a:moveTo>
                <a:lnTo>
                  <a:pt x="1168303" y="102090"/>
                </a:lnTo>
                <a:lnTo>
                  <a:pt x="1355469" y="1286055"/>
                </a:lnTo>
                <a:lnTo>
                  <a:pt x="161645" y="112441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1E67A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205238" y="3670173"/>
            <a:ext cx="297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Navneet  Gupta	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95891" y="3482673"/>
            <a:ext cx="243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Abhishek Kumar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09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Database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7</a:t>
            </a:fld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12258" t="14795" r="13636" b="19326"/>
          <a:stretch>
            <a:fillRect/>
          </a:stretch>
        </p:blipFill>
        <p:spPr bwMode="auto">
          <a:xfrm>
            <a:off x="1511300" y="1536700"/>
            <a:ext cx="8559799" cy="48196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page: e</a:t>
            </a:r>
            <a:r>
              <a:rPr smtClean="0"/>
              <a:t>shop.com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8</a:t>
            </a:fld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3448" r="2579" b="8437"/>
          <a:stretch>
            <a:fillRect/>
          </a:stretch>
        </p:blipFill>
        <p:spPr bwMode="auto">
          <a:xfrm>
            <a:off x="635001" y="1335533"/>
            <a:ext cx="9800786" cy="5020818"/>
          </a:xfrm>
          <a:prstGeom prst="rect">
            <a:avLst/>
          </a:prstGeom>
          <a:noFill/>
          <a:ln w="9525">
            <a:solidFill>
              <a:srgbClr val="F78B1D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Login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4D3447-88C6-4A28-A6AA-4423DD17E496}" type="slidenum">
              <a:rPr lang="en-IN" smtClean="0"/>
              <a:pPr>
                <a:defRPr/>
              </a:pPr>
              <a:t>9</a:t>
            </a:fld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t="3671" r="178" b="8788"/>
          <a:stretch>
            <a:fillRect/>
          </a:stretch>
        </p:blipFill>
        <p:spPr bwMode="auto">
          <a:xfrm>
            <a:off x="464520" y="1349136"/>
            <a:ext cx="9971267" cy="50072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IT Office Theme">
  <a:themeElements>
    <a:clrScheme name="NIIT Colors">
      <a:dk1>
        <a:srgbClr val="4F4F4F"/>
      </a:dk1>
      <a:lt1>
        <a:sysClr val="window" lastClr="FFFFFF"/>
      </a:lt1>
      <a:dk2>
        <a:srgbClr val="7F7F7F"/>
      </a:dk2>
      <a:lt2>
        <a:srgbClr val="FFFFFF"/>
      </a:lt2>
      <a:accent1>
        <a:srgbClr val="EE7455"/>
      </a:accent1>
      <a:accent2>
        <a:srgbClr val="F5AD99"/>
      </a:accent2>
      <a:accent3>
        <a:srgbClr val="1E67AF"/>
      </a:accent3>
      <a:accent4>
        <a:srgbClr val="9DC3E6"/>
      </a:accent4>
      <a:accent5>
        <a:srgbClr val="4F4F4F"/>
      </a:accent5>
      <a:accent6>
        <a:srgbClr val="7F7F7F"/>
      </a:accent6>
      <a:hlink>
        <a:srgbClr val="EE7455"/>
      </a:hlink>
      <a:folHlink>
        <a:srgbClr val="1E67AF"/>
      </a:folHlink>
    </a:clrScheme>
    <a:fontScheme name="NIIT COLORS 201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NIIT PPT Theme</Template>
  <TotalTime>7608</TotalTime>
  <Words>209</Words>
  <Application>Microsoft Office PowerPoint</Application>
  <PresentationFormat>Custom</PresentationFormat>
  <Paragraphs>99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NIIT Office Theme</vt:lpstr>
      <vt:lpstr>Slide 1</vt:lpstr>
      <vt:lpstr>Project Overview </vt:lpstr>
      <vt:lpstr>Project Overview </vt:lpstr>
      <vt:lpstr> Architecture</vt:lpstr>
      <vt:lpstr> Architecture</vt:lpstr>
      <vt:lpstr>Project Team</vt:lpstr>
      <vt:lpstr>Database Diagram</vt:lpstr>
      <vt:lpstr>Home page: eshop.com</vt:lpstr>
      <vt:lpstr>Login Page</vt:lpstr>
      <vt:lpstr>Customer Registraion Page</vt:lpstr>
      <vt:lpstr>Products Specific Catalog :T-Shirts </vt:lpstr>
      <vt:lpstr>Product Specific Catalog :Shirts </vt:lpstr>
      <vt:lpstr>Product Specific Catalog : Trousers </vt:lpstr>
      <vt:lpstr>Product Specific Catalog : Jeans</vt:lpstr>
      <vt:lpstr>Product Specific Catalog : Dress</vt:lpstr>
      <vt:lpstr>Product Specific Catalog : Shorts</vt:lpstr>
      <vt:lpstr>Product Specific Catalog : Watches</vt:lpstr>
      <vt:lpstr>Product Specific Catalog : Shoes</vt:lpstr>
      <vt:lpstr>Shopping Cart: Page</vt:lpstr>
      <vt:lpstr>Members Area Landing Page</vt:lpstr>
      <vt:lpstr>Order Summary Page</vt:lpstr>
      <vt:lpstr>Slide 22</vt:lpstr>
    </vt:vector>
  </TitlesOfParts>
  <Company>Symphonyteleca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Jible Mathew</dc:creator>
  <cp:lastModifiedBy>Training</cp:lastModifiedBy>
  <cp:revision>800</cp:revision>
  <dcterms:created xsi:type="dcterms:W3CDTF">2015-05-08T07:43:48Z</dcterms:created>
  <dcterms:modified xsi:type="dcterms:W3CDTF">2016-09-29T19:14:49Z</dcterms:modified>
</cp:coreProperties>
</file>